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71" r:id="rId6"/>
    <p:sldId id="272" r:id="rId7"/>
    <p:sldId id="273" r:id="rId8"/>
    <p:sldId id="274" r:id="rId9"/>
    <p:sldId id="260" r:id="rId10"/>
    <p:sldId id="263" r:id="rId11"/>
    <p:sldId id="264" r:id="rId12"/>
    <p:sldId id="261" r:id="rId13"/>
    <p:sldId id="265" r:id="rId14"/>
    <p:sldId id="277" r:id="rId15"/>
    <p:sldId id="278" r:id="rId16"/>
    <p:sldId id="268" r:id="rId17"/>
    <p:sldId id="269" r:id="rId18"/>
    <p:sldId id="262"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08C20-3EEE-5B4B-8536-95A6110D16F7}" v="206" dt="2025-02-09T11:20:40.970"/>
    <p1510:client id="{BE2C3569-D220-5FD6-CD77-9CFA89FB452F}" v="43" dt="2025-02-09T06:56:45.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E2C3569-D220-5FD6-CD77-9CFA89FB452F}"/>
    <pc:docChg chg="modSld">
      <pc:chgData name="Guest User" userId="" providerId="Windows Live" clId="Web-{BE2C3569-D220-5FD6-CD77-9CFA89FB452F}" dt="2025-02-09T06:56:45.191" v="39"/>
      <pc:docMkLst>
        <pc:docMk/>
      </pc:docMkLst>
      <pc:sldChg chg="addSp delSp modSp">
        <pc:chgData name="Guest User" userId="" providerId="Windows Live" clId="Web-{BE2C3569-D220-5FD6-CD77-9CFA89FB452F}" dt="2025-02-09T06:55:16.203" v="21"/>
        <pc:sldMkLst>
          <pc:docMk/>
          <pc:sldMk cId="257058562" sldId="260"/>
        </pc:sldMkLst>
        <pc:spChg chg="add del mod">
          <ac:chgData name="Guest User" userId="" providerId="Windows Live" clId="Web-{BE2C3569-D220-5FD6-CD77-9CFA89FB452F}" dt="2025-02-09T06:55:16.203" v="21"/>
          <ac:spMkLst>
            <pc:docMk/>
            <pc:sldMk cId="257058562" sldId="260"/>
            <ac:spMk id="3" creationId="{B1E7BEBC-5984-C12D-B73B-D15CC0262FD5}"/>
          </ac:spMkLst>
        </pc:spChg>
        <pc:picChg chg="del">
          <ac:chgData name="Guest User" userId="" providerId="Windows Live" clId="Web-{BE2C3569-D220-5FD6-CD77-9CFA89FB452F}" dt="2025-02-09T06:51:34.538" v="6"/>
          <ac:picMkLst>
            <pc:docMk/>
            <pc:sldMk cId="257058562" sldId="260"/>
            <ac:picMk id="4" creationId="{7C4476BF-C47A-D347-28FF-5C0C6127FB1C}"/>
          </ac:picMkLst>
        </pc:picChg>
        <pc:picChg chg="add mod">
          <ac:chgData name="Guest User" userId="" providerId="Windows Live" clId="Web-{BE2C3569-D220-5FD6-CD77-9CFA89FB452F}" dt="2025-02-09T06:55:13.047" v="20" actId="14100"/>
          <ac:picMkLst>
            <pc:docMk/>
            <pc:sldMk cId="257058562" sldId="260"/>
            <ac:picMk id="5" creationId="{61D0FAE9-0C21-D3AF-B9B7-1A81FCC9D0AC}"/>
          </ac:picMkLst>
        </pc:picChg>
      </pc:sldChg>
      <pc:sldChg chg="delSp modSp">
        <pc:chgData name="Guest User" userId="" providerId="Windows Live" clId="Web-{BE2C3569-D220-5FD6-CD77-9CFA89FB452F}" dt="2025-02-09T06:56:45.191" v="39"/>
        <pc:sldMkLst>
          <pc:docMk/>
          <pc:sldMk cId="3404916164" sldId="263"/>
        </pc:sldMkLst>
        <pc:spChg chg="mod">
          <ac:chgData name="Guest User" userId="" providerId="Windows Live" clId="Web-{BE2C3569-D220-5FD6-CD77-9CFA89FB452F}" dt="2025-02-09T06:56:42.207" v="38" actId="20577"/>
          <ac:spMkLst>
            <pc:docMk/>
            <pc:sldMk cId="3404916164" sldId="263"/>
            <ac:spMk id="2" creationId="{475A5663-DB67-5D53-92FB-FC429F87DC4A}"/>
          </ac:spMkLst>
        </pc:spChg>
        <pc:picChg chg="del">
          <ac:chgData name="Guest User" userId="" providerId="Windows Live" clId="Web-{BE2C3569-D220-5FD6-CD77-9CFA89FB452F}" dt="2025-02-09T06:56:45.191" v="39"/>
          <ac:picMkLst>
            <pc:docMk/>
            <pc:sldMk cId="3404916164" sldId="263"/>
            <ac:picMk id="6" creationId="{961E26A7-0425-A23D-F8AC-328EDCBABA8F}"/>
          </ac:picMkLst>
        </pc:picChg>
      </pc:sldChg>
      <pc:sldChg chg="addSp delSp modSp">
        <pc:chgData name="Guest User" userId="" providerId="Windows Live" clId="Web-{BE2C3569-D220-5FD6-CD77-9CFA89FB452F}" dt="2025-02-09T06:47:15.763" v="5" actId="14100"/>
        <pc:sldMkLst>
          <pc:docMk/>
          <pc:sldMk cId="177527787" sldId="273"/>
        </pc:sldMkLst>
        <pc:spChg chg="del">
          <ac:chgData name="Guest User" userId="" providerId="Windows Live" clId="Web-{BE2C3569-D220-5FD6-CD77-9CFA89FB452F}" dt="2025-02-09T06:46:33.448" v="1"/>
          <ac:spMkLst>
            <pc:docMk/>
            <pc:sldMk cId="177527787" sldId="273"/>
            <ac:spMk id="4" creationId="{37D43E11-6230-E372-CB4B-11A39E514B11}"/>
          </ac:spMkLst>
        </pc:spChg>
        <pc:graphicFrameChg chg="add mod">
          <ac:chgData name="Guest User" userId="" providerId="Windows Live" clId="Web-{BE2C3569-D220-5FD6-CD77-9CFA89FB452F}" dt="2025-02-09T06:46:59.840" v="4" actId="1076"/>
          <ac:graphicFrameMkLst>
            <pc:docMk/>
            <pc:sldMk cId="177527787" sldId="273"/>
            <ac:graphicFrameMk id="51" creationId="{65E08FC3-8414-FEA3-D269-6EBD042194A0}"/>
          </ac:graphicFrameMkLst>
        </pc:graphicFrameChg>
        <pc:picChg chg="add mod">
          <ac:chgData name="Guest User" userId="" providerId="Windows Live" clId="Web-{BE2C3569-D220-5FD6-CD77-9CFA89FB452F}" dt="2025-02-09T06:47:15.763" v="5" actId="14100"/>
          <ac:picMkLst>
            <pc:docMk/>
            <pc:sldMk cId="177527787" sldId="273"/>
            <ac:picMk id="3" creationId="{79C6EF89-71D6-117C-7955-5EA4CE4F4BDB}"/>
          </ac:picMkLst>
        </pc:picChg>
      </pc:sldChg>
    </pc:docChg>
  </pc:docChgLst>
  <pc:docChgLst>
    <pc:chgData name="AKHILESHWAR SINGH" userId="44a4bce017d5e09f" providerId="Windows Live" clId="Web-{4EA7F62A-645F-45F8-B977-FB2307228F98}"/>
    <pc:docChg chg="addSld delSld modSld sldOrd addMainMaster delMainMaster">
      <pc:chgData name="AKHILESHWAR SINGH" userId="44a4bce017d5e09f" providerId="Windows Live" clId="Web-{4EA7F62A-645F-45F8-B977-FB2307228F98}" dt="2024-05-19T13:03:43.320" v="1583" actId="14100"/>
      <pc:docMkLst>
        <pc:docMk/>
      </pc:docMkLst>
      <pc:sldChg chg="addSp delSp modSp mod setBg modClrScheme chgLayout">
        <pc:chgData name="AKHILESHWAR SINGH" userId="44a4bce017d5e09f" providerId="Windows Live" clId="Web-{4EA7F62A-645F-45F8-B977-FB2307228F98}" dt="2024-05-19T10:32:59.429" v="501" actId="1076"/>
        <pc:sldMkLst>
          <pc:docMk/>
          <pc:sldMk cId="1752042098" sldId="256"/>
        </pc:sldMkLst>
      </pc:sldChg>
      <pc:sldChg chg="addSp delSp modSp mod modClrScheme delDesignElem chgLayout">
        <pc:chgData name="AKHILESHWAR SINGH" userId="44a4bce017d5e09f" providerId="Windows Live" clId="Web-{4EA7F62A-645F-45F8-B977-FB2307228F98}" dt="2024-05-19T10:34:28.214" v="573" actId="1076"/>
        <pc:sldMkLst>
          <pc:docMk/>
          <pc:sldMk cId="634237919" sldId="257"/>
        </pc:sldMkLst>
      </pc:sldChg>
      <pc:sldChg chg="addSp modSp mod setBg modClrScheme setClrOvrMap chgLayout">
        <pc:chgData name="AKHILESHWAR SINGH" userId="44a4bce017d5e09f" providerId="Windows Live" clId="Web-{4EA7F62A-645F-45F8-B977-FB2307228F98}" dt="2024-05-19T11:20:11.161" v="1116" actId="1076"/>
        <pc:sldMkLst>
          <pc:docMk/>
          <pc:sldMk cId="4151486586" sldId="258"/>
        </pc:sldMkLst>
      </pc:sldChg>
      <pc:sldChg chg="addSp delSp modSp mod modClrScheme chgLayout">
        <pc:chgData name="AKHILESHWAR SINGH" userId="44a4bce017d5e09f" providerId="Windows Live" clId="Web-{4EA7F62A-645F-45F8-B977-FB2307228F98}" dt="2024-05-19T10:46:44.143" v="685" actId="20577"/>
        <pc:sldMkLst>
          <pc:docMk/>
          <pc:sldMk cId="1183628833" sldId="259"/>
        </pc:sldMkLst>
      </pc:sldChg>
      <pc:sldChg chg="modSp mod modClrScheme chgLayout">
        <pc:chgData name="AKHILESHWAR SINGH" userId="44a4bce017d5e09f" providerId="Windows Live" clId="Web-{4EA7F62A-645F-45F8-B977-FB2307228F98}" dt="2024-05-19T10:09:18.221" v="45"/>
        <pc:sldMkLst>
          <pc:docMk/>
          <pc:sldMk cId="257058562" sldId="260"/>
        </pc:sldMkLst>
      </pc:sldChg>
      <pc:sldChg chg="modSp mod ord modClrScheme chgLayout">
        <pc:chgData name="AKHILESHWAR SINGH" userId="44a4bce017d5e09f" providerId="Windows Live" clId="Web-{4EA7F62A-645F-45F8-B977-FB2307228F98}" dt="2024-05-19T11:23:41.857" v="1229"/>
        <pc:sldMkLst>
          <pc:docMk/>
          <pc:sldMk cId="3258156287" sldId="261"/>
        </pc:sldMkLst>
      </pc:sldChg>
      <pc:sldChg chg="modSp mod modClrScheme chgLayout">
        <pc:chgData name="AKHILESHWAR SINGH" userId="44a4bce017d5e09f" providerId="Windows Live" clId="Web-{4EA7F62A-645F-45F8-B977-FB2307228F98}" dt="2024-05-19T10:09:18.221" v="45"/>
        <pc:sldMkLst>
          <pc:docMk/>
          <pc:sldMk cId="3687153371" sldId="262"/>
        </pc:sldMkLst>
      </pc:sldChg>
      <pc:sldChg chg="modSp mod ord modClrScheme chgLayout">
        <pc:chgData name="AKHILESHWAR SINGH" userId="44a4bce017d5e09f" providerId="Windows Live" clId="Web-{4EA7F62A-645F-45F8-B977-FB2307228F98}" dt="2024-05-19T11:23:23.309" v="1227"/>
        <pc:sldMkLst>
          <pc:docMk/>
          <pc:sldMk cId="3404916164" sldId="263"/>
        </pc:sldMkLst>
      </pc:sldChg>
      <pc:sldChg chg="modSp mod ord modClrScheme chgLayout">
        <pc:chgData name="AKHILESHWAR SINGH" userId="44a4bce017d5e09f" providerId="Windows Live" clId="Web-{4EA7F62A-645F-45F8-B977-FB2307228F98}" dt="2024-05-19T11:23:39.122" v="1228"/>
        <pc:sldMkLst>
          <pc:docMk/>
          <pc:sldMk cId="3363009990" sldId="264"/>
        </pc:sldMkLst>
      </pc:sldChg>
      <pc:sldChg chg="addSp delSp modSp mod setBg modClrScheme chgLayout">
        <pc:chgData name="AKHILESHWAR SINGH" userId="44a4bce017d5e09f" providerId="Windows Live" clId="Web-{4EA7F62A-645F-45F8-B977-FB2307228F98}" dt="2024-05-19T11:23:56.998" v="1232" actId="1076"/>
        <pc:sldMkLst>
          <pc:docMk/>
          <pc:sldMk cId="1042998171" sldId="265"/>
        </pc:sldMkLst>
      </pc:sldChg>
      <pc:sldChg chg="modSp mod modClrScheme chgLayout">
        <pc:chgData name="AKHILESHWAR SINGH" userId="44a4bce017d5e09f" providerId="Windows Live" clId="Web-{4EA7F62A-645F-45F8-B977-FB2307228F98}" dt="2024-05-19T11:33:08.868" v="1246" actId="20577"/>
        <pc:sldMkLst>
          <pc:docMk/>
          <pc:sldMk cId="1415172736" sldId="266"/>
        </pc:sldMkLst>
      </pc:sldChg>
      <pc:sldChg chg="modSp mod modClrScheme chgLayout">
        <pc:chgData name="AKHILESHWAR SINGH" userId="44a4bce017d5e09f" providerId="Windows Live" clId="Web-{4EA7F62A-645F-45F8-B977-FB2307228F98}" dt="2024-05-19T11:33:48.058" v="1252" actId="20577"/>
        <pc:sldMkLst>
          <pc:docMk/>
          <pc:sldMk cId="223592368" sldId="267"/>
        </pc:sldMkLst>
      </pc:sldChg>
      <pc:sldChg chg="modSp mod modClrScheme chgLayout">
        <pc:chgData name="AKHILESHWAR SINGH" userId="44a4bce017d5e09f" providerId="Windows Live" clId="Web-{4EA7F62A-645F-45F8-B977-FB2307228F98}" dt="2024-05-19T12:34:35.714" v="1440" actId="20577"/>
        <pc:sldMkLst>
          <pc:docMk/>
          <pc:sldMk cId="409607803" sldId="268"/>
        </pc:sldMkLst>
      </pc:sldChg>
      <pc:sldChg chg="modSp mod modClrScheme chgLayout">
        <pc:chgData name="AKHILESHWAR SINGH" userId="44a4bce017d5e09f" providerId="Windows Live" clId="Web-{4EA7F62A-645F-45F8-B977-FB2307228F98}" dt="2024-05-19T12:45:28.138" v="1499" actId="20577"/>
        <pc:sldMkLst>
          <pc:docMk/>
          <pc:sldMk cId="641182461" sldId="269"/>
        </pc:sldMkLst>
      </pc:sldChg>
      <pc:sldChg chg="modSp mod modClrScheme chgLayout">
        <pc:chgData name="AKHILESHWAR SINGH" userId="44a4bce017d5e09f" providerId="Windows Live" clId="Web-{4EA7F62A-645F-45F8-B977-FB2307228F98}" dt="2024-05-19T12:46:29.125" v="1520" actId="20577"/>
        <pc:sldMkLst>
          <pc:docMk/>
          <pc:sldMk cId="1599143526" sldId="270"/>
        </pc:sldMkLst>
      </pc:sldChg>
      <pc:sldChg chg="addSp modSp new">
        <pc:chgData name="AKHILESHWAR SINGH" userId="44a4bce017d5e09f" providerId="Windows Live" clId="Web-{4EA7F62A-645F-45F8-B977-FB2307228F98}" dt="2024-05-19T12:28:30.537" v="1379" actId="1076"/>
        <pc:sldMkLst>
          <pc:docMk/>
          <pc:sldMk cId="1096224485" sldId="271"/>
        </pc:sldMkLst>
      </pc:sldChg>
      <pc:sldChg chg="addSp delSp modSp new mod setBg">
        <pc:chgData name="AKHILESHWAR SINGH" userId="44a4bce017d5e09f" providerId="Windows Live" clId="Web-{4EA7F62A-645F-45F8-B977-FB2307228F98}" dt="2024-05-19T10:56:02.496" v="735" actId="20577"/>
        <pc:sldMkLst>
          <pc:docMk/>
          <pc:sldMk cId="110366709" sldId="272"/>
        </pc:sldMkLst>
      </pc:sldChg>
      <pc:sldChg chg="addSp delSp modSp new mod setBg">
        <pc:chgData name="AKHILESHWAR SINGH" userId="44a4bce017d5e09f" providerId="Windows Live" clId="Web-{4EA7F62A-645F-45F8-B977-FB2307228F98}" dt="2024-05-19T11:03:33.815" v="855" actId="20577"/>
        <pc:sldMkLst>
          <pc:docMk/>
          <pc:sldMk cId="177527787" sldId="273"/>
        </pc:sldMkLst>
      </pc:sldChg>
      <pc:sldChg chg="addSp modSp new">
        <pc:chgData name="AKHILESHWAR SINGH" userId="44a4bce017d5e09f" providerId="Windows Live" clId="Web-{4EA7F62A-645F-45F8-B977-FB2307228F98}" dt="2024-05-19T11:22:47.745" v="1225" actId="20577"/>
        <pc:sldMkLst>
          <pc:docMk/>
          <pc:sldMk cId="167926547" sldId="274"/>
        </pc:sldMkLst>
      </pc:sldChg>
      <pc:sldChg chg="addSp delSp modSp new del mod ord setBg">
        <pc:chgData name="AKHILESHWAR SINGH" userId="44a4bce017d5e09f" providerId="Windows Live" clId="Web-{4EA7F62A-645F-45F8-B977-FB2307228F98}" dt="2024-05-19T11:48:46.804" v="1311"/>
        <pc:sldMkLst>
          <pc:docMk/>
          <pc:sldMk cId="1872427655" sldId="275"/>
        </pc:sldMkLst>
      </pc:sldChg>
      <pc:sldChg chg="modSp new">
        <pc:chgData name="AKHILESHWAR SINGH" userId="44a4bce017d5e09f" providerId="Windows Live" clId="Web-{4EA7F62A-645F-45F8-B977-FB2307228F98}" dt="2024-05-19T11:38:46.291" v="1261" actId="20577"/>
        <pc:sldMkLst>
          <pc:docMk/>
          <pc:sldMk cId="790552394" sldId="276"/>
        </pc:sldMkLst>
      </pc:sldChg>
      <pc:sldChg chg="addSp delSp modSp new mod ord setBg">
        <pc:chgData name="AKHILESHWAR SINGH" userId="44a4bce017d5e09f" providerId="Windows Live" clId="Web-{4EA7F62A-645F-45F8-B977-FB2307228F98}" dt="2024-05-19T12:29:12.726" v="1395" actId="20577"/>
        <pc:sldMkLst>
          <pc:docMk/>
          <pc:sldMk cId="1658426352" sldId="277"/>
        </pc:sldMkLst>
      </pc:sldChg>
      <pc:sldChg chg="addSp delSp modSp new mod setBg">
        <pc:chgData name="AKHILESHWAR SINGH" userId="44a4bce017d5e09f" providerId="Windows Live" clId="Web-{4EA7F62A-645F-45F8-B977-FB2307228F98}" dt="2024-05-19T13:03:43.320" v="1583" actId="14100"/>
        <pc:sldMkLst>
          <pc:docMk/>
          <pc:sldMk cId="1035493678" sldId="278"/>
        </pc:sldMkLst>
      </pc:sldChg>
      <pc:sldMasterChg chg="add del addSldLayout delSldLayout">
        <pc:chgData name="AKHILESHWAR SINGH" userId="44a4bce017d5e09f" providerId="Windows Live" clId="Web-{4EA7F62A-645F-45F8-B977-FB2307228F98}" dt="2024-05-19T10:09:18.221" v="45"/>
        <pc:sldMasterMkLst>
          <pc:docMk/>
          <pc:sldMasterMk cId="3490753725" sldId="2147483678"/>
        </pc:sldMasterMkLst>
        <pc:sldLayoutChg chg="add del">
          <pc:chgData name="AKHILESHWAR SINGH" userId="44a4bce017d5e09f" providerId="Windows Live" clId="Web-{4EA7F62A-645F-45F8-B977-FB2307228F98}" dt="2024-05-19T10:09:18.221" v="45"/>
          <pc:sldLayoutMkLst>
            <pc:docMk/>
            <pc:sldMasterMk cId="3490753725" sldId="2147483678"/>
            <pc:sldLayoutMk cId="2219341399" sldId="2147483679"/>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696569744" sldId="2147483680"/>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2594130047" sldId="2147483681"/>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90873612" sldId="2147483682"/>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1243274514" sldId="2147483683"/>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2837991555" sldId="2147483684"/>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3589971778" sldId="2147483685"/>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1254877129" sldId="2147483686"/>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1884455411" sldId="2147483687"/>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135834352" sldId="2147483688"/>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981064769" sldId="2147483689"/>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1660519122" sldId="2147483690"/>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3667765486" sldId="2147483691"/>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3107988970" sldId="2147483692"/>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2975484589" sldId="2147483693"/>
          </pc:sldLayoutMkLst>
        </pc:sldLayoutChg>
        <pc:sldLayoutChg chg="add del">
          <pc:chgData name="AKHILESHWAR SINGH" userId="44a4bce017d5e09f" providerId="Windows Live" clId="Web-{4EA7F62A-645F-45F8-B977-FB2307228F98}" dt="2024-05-19T10:09:18.221" v="45"/>
          <pc:sldLayoutMkLst>
            <pc:docMk/>
            <pc:sldMasterMk cId="3490753725" sldId="2147483678"/>
            <pc:sldLayoutMk cId="3929025617" sldId="2147483694"/>
          </pc:sldLayoutMkLst>
        </pc:sldLayoutChg>
      </pc:sldMasterChg>
      <pc:sldMasterChg chg="add del addSldLayout delSldLayout modSldLayout">
        <pc:chgData name="AKHILESHWAR SINGH" userId="44a4bce017d5e09f" providerId="Windows Live" clId="Web-{4EA7F62A-645F-45F8-B977-FB2307228F98}" dt="2024-05-19T10:09:18.221" v="45"/>
        <pc:sldMasterMkLst>
          <pc:docMk/>
          <pc:sldMasterMk cId="2550346156" sldId="2147483695"/>
        </pc:sldMasterMkLst>
        <pc:sldLayoutChg chg="add del mod replId">
          <pc:chgData name="AKHILESHWAR SINGH" userId="44a4bce017d5e09f" providerId="Windows Live" clId="Web-{4EA7F62A-645F-45F8-B977-FB2307228F98}" dt="2024-05-19T10:09:18.221" v="45"/>
          <pc:sldLayoutMkLst>
            <pc:docMk/>
            <pc:sldMasterMk cId="2550346156" sldId="2147483695"/>
            <pc:sldLayoutMk cId="3429935354" sldId="2147483696"/>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4244379724" sldId="2147483697"/>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3330144026" sldId="2147483698"/>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3883035015" sldId="2147483699"/>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1367923659" sldId="2147483700"/>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3395581062" sldId="2147483701"/>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1620576303" sldId="2147483702"/>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4229925464" sldId="2147483703"/>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753505489" sldId="2147483704"/>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1492898193" sldId="2147483705"/>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2336122229" sldId="2147483706"/>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2893816370" sldId="2147483707"/>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22076411" sldId="2147483708"/>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1366925182" sldId="2147483709"/>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3402392794" sldId="2147483710"/>
          </pc:sldLayoutMkLst>
        </pc:sldLayoutChg>
        <pc:sldLayoutChg chg="add del mod replId">
          <pc:chgData name="AKHILESHWAR SINGH" userId="44a4bce017d5e09f" providerId="Windows Live" clId="Web-{4EA7F62A-645F-45F8-B977-FB2307228F98}" dt="2024-05-19T10:09:18.221" v="45"/>
          <pc:sldLayoutMkLst>
            <pc:docMk/>
            <pc:sldMasterMk cId="2550346156" sldId="2147483695"/>
            <pc:sldLayoutMk cId="3560302449" sldId="2147483711"/>
          </pc:sldLayoutMkLst>
        </pc:sldLayoutChg>
      </pc:sldMasterChg>
      <pc:sldMasterChg chg="add del addSldLayout delSldLayout modSldLayout">
        <pc:chgData name="AKHILESHWAR SINGH" userId="44a4bce017d5e09f" providerId="Windows Live" clId="Web-{4EA7F62A-645F-45F8-B977-FB2307228F98}" dt="2024-05-19T10:08:44.189" v="41"/>
        <pc:sldMasterMkLst>
          <pc:docMk/>
          <pc:sldMasterMk cId="3552834674" sldId="2147483695"/>
        </pc:sldMasterMkLst>
        <pc:sldLayoutChg chg="add del mod replId">
          <pc:chgData name="AKHILESHWAR SINGH" userId="44a4bce017d5e09f" providerId="Windows Live" clId="Web-{4EA7F62A-645F-45F8-B977-FB2307228F98}" dt="2024-05-19T10:08:44.189" v="41"/>
          <pc:sldLayoutMkLst>
            <pc:docMk/>
            <pc:sldMasterMk cId="3552834674" sldId="2147483695"/>
            <pc:sldLayoutMk cId="1519830442" sldId="2147483696"/>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3552131756" sldId="2147483697"/>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2739123918" sldId="2147483698"/>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1297024116" sldId="2147483699"/>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521980436" sldId="2147483700"/>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521415675" sldId="2147483701"/>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1496127570" sldId="2147483702"/>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1357648878" sldId="2147483703"/>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706048219" sldId="2147483704"/>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1066574744" sldId="2147483705"/>
          </pc:sldLayoutMkLst>
        </pc:sldLayoutChg>
        <pc:sldLayoutChg chg="add del mod replId">
          <pc:chgData name="AKHILESHWAR SINGH" userId="44a4bce017d5e09f" providerId="Windows Live" clId="Web-{4EA7F62A-645F-45F8-B977-FB2307228F98}" dt="2024-05-19T10:08:44.189" v="41"/>
          <pc:sldLayoutMkLst>
            <pc:docMk/>
            <pc:sldMasterMk cId="3552834674" sldId="2147483695"/>
            <pc:sldLayoutMk cId="462971019" sldId="2147483706"/>
          </pc:sldLayoutMkLst>
        </pc:sldLayoutChg>
      </pc:sldMasterChg>
      <pc:sldMasterChg chg="add del addSldLayout delSldLayout modSldLayout">
        <pc:chgData name="AKHILESHWAR SINGH" userId="44a4bce017d5e09f" providerId="Windows Live" clId="Web-{4EA7F62A-645F-45F8-B977-FB2307228F98}" dt="2024-05-19T10:09:16.315" v="44"/>
        <pc:sldMasterMkLst>
          <pc:docMk/>
          <pc:sldMasterMk cId="3280125444" sldId="2147483712"/>
        </pc:sldMasterMkLst>
        <pc:sldLayoutChg chg="add del mod replId">
          <pc:chgData name="AKHILESHWAR SINGH" userId="44a4bce017d5e09f" providerId="Windows Live" clId="Web-{4EA7F62A-645F-45F8-B977-FB2307228F98}" dt="2024-05-19T10:09:16.315" v="44"/>
          <pc:sldLayoutMkLst>
            <pc:docMk/>
            <pc:sldMasterMk cId="3280125444" sldId="2147483712"/>
            <pc:sldLayoutMk cId="4286067921" sldId="2147483713"/>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455982827" sldId="2147483714"/>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2179014269" sldId="2147483715"/>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3638298931" sldId="2147483716"/>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191227333" sldId="2147483717"/>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2296543844" sldId="2147483718"/>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3201138394" sldId="2147483719"/>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077984656" sldId="2147483720"/>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141275277" sldId="2147483721"/>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3079591107" sldId="2147483722"/>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3520247322" sldId="2147483723"/>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364200643" sldId="2147483724"/>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636470186" sldId="2147483725"/>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817024427" sldId="2147483726"/>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1300689019" sldId="2147483727"/>
          </pc:sldLayoutMkLst>
        </pc:sldLayoutChg>
        <pc:sldLayoutChg chg="add del mod replId">
          <pc:chgData name="AKHILESHWAR SINGH" userId="44a4bce017d5e09f" providerId="Windows Live" clId="Web-{4EA7F62A-645F-45F8-B977-FB2307228F98}" dt="2024-05-19T10:09:16.315" v="44"/>
          <pc:sldLayoutMkLst>
            <pc:docMk/>
            <pc:sldMasterMk cId="3280125444" sldId="2147483712"/>
            <pc:sldLayoutMk cId="2734812244" sldId="2147483728"/>
          </pc:sldLayoutMkLst>
        </pc:sldLayoutChg>
      </pc:sldMasterChg>
    </pc:docChg>
  </pc:docChgLst>
  <pc:docChgLst>
    <pc:chgData name="Guest User" providerId="Windows Live" clId="Web-{DF5A9F25-ACC8-0367-400F-CC9B0FAED865}"/>
    <pc:docChg chg="modSld">
      <pc:chgData name="Guest User" userId="" providerId="Windows Live" clId="Web-{DF5A9F25-ACC8-0367-400F-CC9B0FAED865}" dt="2025-02-06T09:14:09.088" v="638" actId="1076"/>
      <pc:docMkLst>
        <pc:docMk/>
      </pc:docMkLst>
      <pc:sldChg chg="modSp">
        <pc:chgData name="Guest User" userId="" providerId="Windows Live" clId="Web-{DF5A9F25-ACC8-0367-400F-CC9B0FAED865}" dt="2025-02-06T08:08:54.115" v="332" actId="1076"/>
        <pc:sldMkLst>
          <pc:docMk/>
          <pc:sldMk cId="1752042098" sldId="256"/>
        </pc:sldMkLst>
        <pc:spChg chg="mod">
          <ac:chgData name="Guest User" userId="" providerId="Windows Live" clId="Web-{DF5A9F25-ACC8-0367-400F-CC9B0FAED865}" dt="2025-02-06T08:08:41.959" v="331" actId="1076"/>
          <ac:spMkLst>
            <pc:docMk/>
            <pc:sldMk cId="1752042098" sldId="256"/>
            <ac:spMk id="2" creationId="{C799FD88-7CB5-56EF-504F-5E852A132C97}"/>
          </ac:spMkLst>
        </pc:spChg>
        <pc:spChg chg="mod">
          <ac:chgData name="Guest User" userId="" providerId="Windows Live" clId="Web-{DF5A9F25-ACC8-0367-400F-CC9B0FAED865}" dt="2025-02-06T08:08:54.115" v="332" actId="1076"/>
          <ac:spMkLst>
            <pc:docMk/>
            <pc:sldMk cId="1752042098" sldId="256"/>
            <ac:spMk id="3" creationId="{AB9BCFBC-2AF1-1D5A-F89F-4F6B101139F7}"/>
          </ac:spMkLst>
        </pc:spChg>
        <pc:spChg chg="mod">
          <ac:chgData name="Guest User" userId="" providerId="Windows Live" clId="Web-{DF5A9F25-ACC8-0367-400F-CC9B0FAED865}" dt="2025-02-06T08:06:18.860" v="257" actId="1076"/>
          <ac:spMkLst>
            <pc:docMk/>
            <pc:sldMk cId="1752042098" sldId="256"/>
            <ac:spMk id="14" creationId="{971E5644-6772-414A-8199-E30BFB02A5DF}"/>
          </ac:spMkLst>
        </pc:spChg>
      </pc:sldChg>
      <pc:sldChg chg="addSp delSp modSp mod setBg setClrOvrMap">
        <pc:chgData name="Guest User" userId="" providerId="Windows Live" clId="Web-{DF5A9F25-ACC8-0367-400F-CC9B0FAED865}" dt="2025-02-06T08:29:38.555" v="440" actId="20577"/>
        <pc:sldMkLst>
          <pc:docMk/>
          <pc:sldMk cId="4151486586" sldId="258"/>
        </pc:sldMkLst>
        <pc:spChg chg="mod">
          <ac:chgData name="Guest User" userId="" providerId="Windows Live" clId="Web-{DF5A9F25-ACC8-0367-400F-CC9B0FAED865}" dt="2025-02-06T08:17:48.899" v="369" actId="1076"/>
          <ac:spMkLst>
            <pc:docMk/>
            <pc:sldMk cId="4151486586" sldId="258"/>
            <ac:spMk id="2" creationId="{2EBD79F5-B84B-88D9-CA4D-62EB2B098EB8}"/>
          </ac:spMkLst>
        </pc:spChg>
        <pc:spChg chg="mod">
          <ac:chgData name="Guest User" userId="" providerId="Windows Live" clId="Web-{DF5A9F25-ACC8-0367-400F-CC9B0FAED865}" dt="2025-02-06T08:29:38.555" v="440" actId="20577"/>
          <ac:spMkLst>
            <pc:docMk/>
            <pc:sldMk cId="4151486586" sldId="258"/>
            <ac:spMk id="3" creationId="{6FCE8561-4155-BA7A-894A-B62DD233F949}"/>
          </ac:spMkLst>
        </pc:spChg>
        <pc:spChg chg="add del">
          <ac:chgData name="Guest User" userId="" providerId="Windows Live" clId="Web-{DF5A9F25-ACC8-0367-400F-CC9B0FAED865}" dt="2025-02-06T08:14:41.361" v="354"/>
          <ac:spMkLst>
            <pc:docMk/>
            <pc:sldMk cId="4151486586" sldId="258"/>
            <ac:spMk id="21" creationId="{3BCB5F6A-9EB0-40B0-9D13-3023E9A20508}"/>
          </ac:spMkLst>
        </pc:spChg>
        <pc:spChg chg="add del">
          <ac:chgData name="Guest User" userId="" providerId="Windows Live" clId="Web-{DF5A9F25-ACC8-0367-400F-CC9B0FAED865}" dt="2025-02-06T08:15:37.269" v="360"/>
          <ac:spMkLst>
            <pc:docMk/>
            <pc:sldMk cId="4151486586" sldId="258"/>
            <ac:spMk id="24" creationId="{3BCB5F6A-9EB0-40B0-9D13-3023E9A20508}"/>
          </ac:spMkLst>
        </pc:spChg>
        <pc:spChg chg="add del">
          <ac:chgData name="Guest User" userId="" providerId="Windows Live" clId="Web-{DF5A9F25-ACC8-0367-400F-CC9B0FAED865}" dt="2025-02-06T08:14:17.423" v="349"/>
          <ac:spMkLst>
            <pc:docMk/>
            <pc:sldMk cId="4151486586" sldId="258"/>
            <ac:spMk id="38" creationId="{3BCB5F6A-9EB0-40B0-9D13-3023E9A20508}"/>
          </ac:spMkLst>
        </pc:spChg>
        <pc:spChg chg="add del">
          <ac:chgData name="Guest User" userId="" providerId="Windows Live" clId="Web-{DF5A9F25-ACC8-0367-400F-CC9B0FAED865}" dt="2025-02-06T08:16:35.115" v="368"/>
          <ac:spMkLst>
            <pc:docMk/>
            <pc:sldMk cId="4151486586" sldId="258"/>
            <ac:spMk id="53" creationId="{9F4444CE-BC8D-4D61-B303-4C05614E62AB}"/>
          </ac:spMkLst>
        </pc:spChg>
        <pc:spChg chg="add del">
          <ac:chgData name="Guest User" userId="" providerId="Windows Live" clId="Web-{DF5A9F25-ACC8-0367-400F-CC9B0FAED865}" dt="2025-02-06T08:16:35.115" v="368"/>
          <ac:spMkLst>
            <pc:docMk/>
            <pc:sldMk cId="4151486586" sldId="258"/>
            <ac:spMk id="55" creationId="{62423CA5-E2E1-4789-B759-9906C1C94063}"/>
          </ac:spMkLst>
        </pc:spChg>
        <pc:spChg chg="add del">
          <ac:chgData name="Guest User" userId="" providerId="Windows Live" clId="Web-{DF5A9F25-ACC8-0367-400F-CC9B0FAED865}" dt="2025-02-06T08:16:35.115" v="368"/>
          <ac:spMkLst>
            <pc:docMk/>
            <pc:sldMk cId="4151486586" sldId="258"/>
            <ac:spMk id="57" creationId="{73772B81-181F-48B7-8826-4D9686D15DF5}"/>
          </ac:spMkLst>
        </pc:spChg>
        <pc:spChg chg="add del">
          <ac:chgData name="Guest User" userId="" providerId="Windows Live" clId="Web-{DF5A9F25-ACC8-0367-400F-CC9B0FAED865}" dt="2025-02-06T08:16:35.115" v="368"/>
          <ac:spMkLst>
            <pc:docMk/>
            <pc:sldMk cId="4151486586" sldId="258"/>
            <ac:spMk id="59" creationId="{B2205F6E-03C6-4E92-877C-E2482F6599AA}"/>
          </ac:spMkLst>
        </pc:spChg>
        <pc:spChg chg="add">
          <ac:chgData name="Guest User" userId="" providerId="Windows Live" clId="Web-{DF5A9F25-ACC8-0367-400F-CC9B0FAED865}" dt="2025-02-06T08:16:35.115" v="368"/>
          <ac:spMkLst>
            <pc:docMk/>
            <pc:sldMk cId="4151486586" sldId="258"/>
            <ac:spMk id="76" creationId="{9F4444CE-BC8D-4D61-B303-4C05614E62AB}"/>
          </ac:spMkLst>
        </pc:spChg>
        <pc:spChg chg="add">
          <ac:chgData name="Guest User" userId="" providerId="Windows Live" clId="Web-{DF5A9F25-ACC8-0367-400F-CC9B0FAED865}" dt="2025-02-06T08:16:35.115" v="368"/>
          <ac:spMkLst>
            <pc:docMk/>
            <pc:sldMk cId="4151486586" sldId="258"/>
            <ac:spMk id="78" creationId="{62423CA5-E2E1-4789-B759-9906C1C94063}"/>
          </ac:spMkLst>
        </pc:spChg>
        <pc:spChg chg="add">
          <ac:chgData name="Guest User" userId="" providerId="Windows Live" clId="Web-{DF5A9F25-ACC8-0367-400F-CC9B0FAED865}" dt="2025-02-06T08:16:35.115" v="368"/>
          <ac:spMkLst>
            <pc:docMk/>
            <pc:sldMk cId="4151486586" sldId="258"/>
            <ac:spMk id="80" creationId="{73772B81-181F-48B7-8826-4D9686D15DF5}"/>
          </ac:spMkLst>
        </pc:spChg>
        <pc:spChg chg="add">
          <ac:chgData name="Guest User" userId="" providerId="Windows Live" clId="Web-{DF5A9F25-ACC8-0367-400F-CC9B0FAED865}" dt="2025-02-06T08:16:35.115" v="368"/>
          <ac:spMkLst>
            <pc:docMk/>
            <pc:sldMk cId="4151486586" sldId="258"/>
            <ac:spMk id="82" creationId="{B2205F6E-03C6-4E92-877C-E2482F6599AA}"/>
          </ac:spMkLst>
        </pc:spChg>
        <pc:grpChg chg="add del">
          <ac:chgData name="Guest User" userId="" providerId="Windows Live" clId="Web-{DF5A9F25-ACC8-0367-400F-CC9B0FAED865}" dt="2025-02-06T08:14:41.361" v="354"/>
          <ac:grpSpMkLst>
            <pc:docMk/>
            <pc:sldMk cId="4151486586" sldId="258"/>
            <ac:grpSpMk id="9" creationId="{10BE40E3-5550-4CDD-B4FD-387C33EBF157}"/>
          </ac:grpSpMkLst>
        </pc:grpChg>
        <pc:grpChg chg="add del">
          <ac:chgData name="Guest User" userId="" providerId="Windows Live" clId="Web-{DF5A9F25-ACC8-0367-400F-CC9B0FAED865}" dt="2025-02-06T08:15:37.269" v="360"/>
          <ac:grpSpMkLst>
            <pc:docMk/>
            <pc:sldMk cId="4151486586" sldId="258"/>
            <ac:grpSpMk id="23" creationId="{10BE40E3-5550-4CDD-B4FD-387C33EBF157}"/>
          </ac:grpSpMkLst>
        </pc:grpChg>
        <pc:grpChg chg="add del">
          <ac:chgData name="Guest User" userId="" providerId="Windows Live" clId="Web-{DF5A9F25-ACC8-0367-400F-CC9B0FAED865}" dt="2025-02-06T08:14:17.423" v="349"/>
          <ac:grpSpMkLst>
            <pc:docMk/>
            <pc:sldMk cId="4151486586" sldId="258"/>
            <ac:grpSpMk id="26" creationId="{10BE40E3-5550-4CDD-B4FD-387C33EBF157}"/>
          </ac:grpSpMkLst>
        </pc:grpChg>
        <pc:grpChg chg="add del">
          <ac:chgData name="Guest User" userId="" providerId="Windows Live" clId="Web-{DF5A9F25-ACC8-0367-400F-CC9B0FAED865}" dt="2025-02-06T08:14:30.517" v="351"/>
          <ac:grpSpMkLst>
            <pc:docMk/>
            <pc:sldMk cId="4151486586" sldId="258"/>
            <ac:grpSpMk id="40" creationId="{1F2B4773-3207-44CC-B7AC-892B70498211}"/>
          </ac:grpSpMkLst>
        </pc:grpChg>
        <pc:grpChg chg="add">
          <ac:chgData name="Guest User" userId="" providerId="Windows Live" clId="Web-{DF5A9F25-ACC8-0367-400F-CC9B0FAED865}" dt="2025-02-06T08:15:37.269" v="360"/>
          <ac:grpSpMkLst>
            <pc:docMk/>
            <pc:sldMk cId="4151486586" sldId="258"/>
            <ac:grpSpMk id="41" creationId="{1F2B4773-3207-44CC-B7AC-892B70498211}"/>
          </ac:grpSpMkLst>
        </pc:grpChg>
        <pc:grpChg chg="add">
          <ac:chgData name="Guest User" userId="" providerId="Windows Live" clId="Web-{DF5A9F25-ACC8-0367-400F-CC9B0FAED865}" dt="2025-02-06T08:16:35.115" v="368"/>
          <ac:grpSpMkLst>
            <pc:docMk/>
            <pc:sldMk cId="4151486586" sldId="258"/>
            <ac:grpSpMk id="64" creationId="{1F2B4773-3207-44CC-B7AC-892B70498211}"/>
          </ac:grpSpMkLst>
        </pc:grpChg>
        <pc:picChg chg="del mod">
          <ac:chgData name="Guest User" userId="" providerId="Windows Live" clId="Web-{DF5A9F25-ACC8-0367-400F-CC9B0FAED865}" dt="2025-02-06T08:14:03.250" v="346"/>
          <ac:picMkLst>
            <pc:docMk/>
            <pc:sldMk cId="4151486586" sldId="258"/>
            <ac:picMk id="4" creationId="{4CDAB96F-1C67-8265-1A15-A8925F19D1B8}"/>
          </ac:picMkLst>
        </pc:picChg>
        <pc:picChg chg="add del mod ord">
          <ac:chgData name="Guest User" userId="" providerId="Windows Live" clId="Web-{DF5A9F25-ACC8-0367-400F-CC9B0FAED865}" dt="2025-02-06T08:15:11.893" v="355"/>
          <ac:picMkLst>
            <pc:docMk/>
            <pc:sldMk cId="4151486586" sldId="258"/>
            <ac:picMk id="5" creationId="{89A59B62-8550-21C8-1020-9A38357EFC3F}"/>
          </ac:picMkLst>
        </pc:picChg>
        <pc:picChg chg="add del mod">
          <ac:chgData name="Guest User" userId="" providerId="Windows Live" clId="Web-{DF5A9F25-ACC8-0367-400F-CC9B0FAED865}" dt="2025-02-06T08:16:29.083" v="366"/>
          <ac:picMkLst>
            <pc:docMk/>
            <pc:sldMk cId="4151486586" sldId="258"/>
            <ac:picMk id="6" creationId="{E00C2A74-BB07-F312-5A13-2EED9EC1ABAB}"/>
          </ac:picMkLst>
        </pc:picChg>
        <pc:picChg chg="add mod">
          <ac:chgData name="Guest User" userId="" providerId="Windows Live" clId="Web-{DF5A9F25-ACC8-0367-400F-CC9B0FAED865}" dt="2025-02-06T08:16:35.115" v="368"/>
          <ac:picMkLst>
            <pc:docMk/>
            <pc:sldMk cId="4151486586" sldId="258"/>
            <ac:picMk id="7" creationId="{CB9A1E38-7944-892E-A055-AD8A3D7B53B3}"/>
          </ac:picMkLst>
        </pc:picChg>
      </pc:sldChg>
      <pc:sldChg chg="addSp delSp modSp">
        <pc:chgData name="Guest User" userId="" providerId="Windows Live" clId="Web-{DF5A9F25-ACC8-0367-400F-CC9B0FAED865}" dt="2025-02-06T08:27:53.989" v="427" actId="20577"/>
        <pc:sldMkLst>
          <pc:docMk/>
          <pc:sldMk cId="1183628833" sldId="259"/>
        </pc:sldMkLst>
        <pc:spChg chg="mod">
          <ac:chgData name="Guest User" userId="" providerId="Windows Live" clId="Web-{DF5A9F25-ACC8-0367-400F-CC9B0FAED865}" dt="2025-02-06T08:27:53.989" v="427" actId="20577"/>
          <ac:spMkLst>
            <pc:docMk/>
            <pc:sldMk cId="1183628833" sldId="259"/>
            <ac:spMk id="2" creationId="{893C82EC-7F72-F138-21EC-324E2771B244}"/>
          </ac:spMkLst>
        </pc:spChg>
        <pc:spChg chg="add mod">
          <ac:chgData name="Guest User" userId="" providerId="Windows Live" clId="Web-{DF5A9F25-ACC8-0367-400F-CC9B0FAED865}" dt="2025-02-06T08:27:45.302" v="426" actId="20577"/>
          <ac:spMkLst>
            <pc:docMk/>
            <pc:sldMk cId="1183628833" sldId="259"/>
            <ac:spMk id="3" creationId="{30D348DF-7C6C-3FD1-D451-DCE5EBCD68EE}"/>
          </ac:spMkLst>
        </pc:spChg>
        <pc:spChg chg="del mod">
          <ac:chgData name="Guest User" userId="" providerId="Windows Live" clId="Web-{DF5A9F25-ACC8-0367-400F-CC9B0FAED865}" dt="2025-02-06T08:19:55.481" v="379"/>
          <ac:spMkLst>
            <pc:docMk/>
            <pc:sldMk cId="1183628833" sldId="259"/>
            <ac:spMk id="5" creationId="{ABEA67E5-99DB-3EFD-02EA-A881B5700EC4}"/>
          </ac:spMkLst>
        </pc:spChg>
      </pc:sldChg>
      <pc:sldChg chg="addSp modSp">
        <pc:chgData name="Guest User" userId="" providerId="Windows Live" clId="Web-{DF5A9F25-ACC8-0367-400F-CC9B0FAED865}" dt="2025-02-06T08:45:58.959" v="538" actId="20577"/>
        <pc:sldMkLst>
          <pc:docMk/>
          <pc:sldMk cId="1096224485" sldId="271"/>
        </pc:sldMkLst>
        <pc:spChg chg="mod">
          <ac:chgData name="Guest User" userId="" providerId="Windows Live" clId="Web-{DF5A9F25-ACC8-0367-400F-CC9B0FAED865}" dt="2025-02-06T08:45:58.959" v="538" actId="20577"/>
          <ac:spMkLst>
            <pc:docMk/>
            <pc:sldMk cId="1096224485" sldId="271"/>
            <ac:spMk id="3" creationId="{C8526BC1-6407-57D0-FA63-92030E5720FB}"/>
          </ac:spMkLst>
        </pc:spChg>
        <pc:spChg chg="add mod">
          <ac:chgData name="Guest User" userId="" providerId="Windows Live" clId="Web-{DF5A9F25-ACC8-0367-400F-CC9B0FAED865}" dt="2025-02-06T08:45:48.522" v="536" actId="20577"/>
          <ac:spMkLst>
            <pc:docMk/>
            <pc:sldMk cId="1096224485" sldId="271"/>
            <ac:spMk id="4" creationId="{6BDC13A4-4D1C-F1F7-1377-A0BBA575003C}"/>
          </ac:spMkLst>
        </pc:spChg>
      </pc:sldChg>
      <pc:sldChg chg="addSp delSp modSp mod setBg">
        <pc:chgData name="Guest User" userId="" providerId="Windows Live" clId="Web-{DF5A9F25-ACC8-0367-400F-CC9B0FAED865}" dt="2025-02-06T09:06:26.590" v="606" actId="14100"/>
        <pc:sldMkLst>
          <pc:docMk/>
          <pc:sldMk cId="110366709" sldId="272"/>
        </pc:sldMkLst>
        <pc:spChg chg="mod ord">
          <ac:chgData name="Guest User" userId="" providerId="Windows Live" clId="Web-{DF5A9F25-ACC8-0367-400F-CC9B0FAED865}" dt="2025-02-06T08:59:42.656" v="605" actId="20577"/>
          <ac:spMkLst>
            <pc:docMk/>
            <pc:sldMk cId="110366709" sldId="272"/>
            <ac:spMk id="2" creationId="{56478880-4612-618B-ED11-28A925AB9197}"/>
          </ac:spMkLst>
        </pc:spChg>
        <pc:spChg chg="add del">
          <ac:chgData name="Guest User" userId="" providerId="Windows Live" clId="Web-{DF5A9F25-ACC8-0367-400F-CC9B0FAED865}" dt="2025-02-06T08:50:34.718" v="545"/>
          <ac:spMkLst>
            <pc:docMk/>
            <pc:sldMk cId="110366709" sldId="272"/>
            <ac:spMk id="20" creationId="{5A7802B6-FF37-40CF-A7E2-6F2A0D9A91EF}"/>
          </ac:spMkLst>
        </pc:spChg>
        <pc:spChg chg="add del">
          <ac:chgData name="Guest User" userId="" providerId="Windows Live" clId="Web-{DF5A9F25-ACC8-0367-400F-CC9B0FAED865}" dt="2025-02-06T08:54:20.224" v="565"/>
          <ac:spMkLst>
            <pc:docMk/>
            <pc:sldMk cId="110366709" sldId="272"/>
            <ac:spMk id="68" creationId="{F5F0CD5C-72F3-4090-8A69-8E15CB432AC2}"/>
          </ac:spMkLst>
        </pc:spChg>
        <pc:spChg chg="add del">
          <ac:chgData name="Guest User" userId="" providerId="Windows Live" clId="Web-{DF5A9F25-ACC8-0367-400F-CC9B0FAED865}" dt="2025-02-06T08:54:20.224" v="565"/>
          <ac:spMkLst>
            <pc:docMk/>
            <pc:sldMk cId="110366709" sldId="272"/>
            <ac:spMk id="70" creationId="{217496A2-9394-4FB7-BA0E-717D2D2E7A43}"/>
          </ac:spMkLst>
        </pc:spChg>
        <pc:spChg chg="add del">
          <ac:chgData name="Guest User" userId="" providerId="Windows Live" clId="Web-{DF5A9F25-ACC8-0367-400F-CC9B0FAED865}" dt="2025-02-06T08:54:20.224" v="565"/>
          <ac:spMkLst>
            <pc:docMk/>
            <pc:sldMk cId="110366709" sldId="272"/>
            <ac:spMk id="76" creationId="{67374FB5-CBB7-46FF-95B5-2251BC6856ED}"/>
          </ac:spMkLst>
        </pc:spChg>
        <pc:spChg chg="add">
          <ac:chgData name="Guest User" userId="" providerId="Windows Live" clId="Web-{DF5A9F25-ACC8-0367-400F-CC9B0FAED865}" dt="2025-02-06T08:53:00.456" v="558"/>
          <ac:spMkLst>
            <pc:docMk/>
            <pc:sldMk cId="110366709" sldId="272"/>
            <ac:spMk id="78" creationId="{34BCEAB7-D9E0-40A4-9254-8593BD346EAB}"/>
          </ac:spMkLst>
        </pc:spChg>
        <pc:spChg chg="add del">
          <ac:chgData name="Guest User" userId="" providerId="Windows Live" clId="Web-{DF5A9F25-ACC8-0367-400F-CC9B0FAED865}" dt="2025-02-06T08:54:20.224" v="565"/>
          <ac:spMkLst>
            <pc:docMk/>
            <pc:sldMk cId="110366709" sldId="272"/>
            <ac:spMk id="80" creationId="{D567A354-BB63-405C-8E5F-2F510E670F16}"/>
          </ac:spMkLst>
        </pc:spChg>
        <pc:spChg chg="add del">
          <ac:chgData name="Guest User" userId="" providerId="Windows Live" clId="Web-{DF5A9F25-ACC8-0367-400F-CC9B0FAED865}" dt="2025-02-06T08:54:20.224" v="565"/>
          <ac:spMkLst>
            <pc:docMk/>
            <pc:sldMk cId="110366709" sldId="272"/>
            <ac:spMk id="82" creationId="{9185A8D7-2F20-4F7A-97BE-21DB1654C7F7}"/>
          </ac:spMkLst>
        </pc:spChg>
        <pc:spChg chg="add del">
          <ac:chgData name="Guest User" userId="" providerId="Windows Live" clId="Web-{DF5A9F25-ACC8-0367-400F-CC9B0FAED865}" dt="2025-02-06T08:54:20.224" v="565"/>
          <ac:spMkLst>
            <pc:docMk/>
            <pc:sldMk cId="110366709" sldId="272"/>
            <ac:spMk id="84" creationId="{CB65BD56-22B3-4E13-BFCA-B8E8BEB92D6C}"/>
          </ac:spMkLst>
        </pc:spChg>
        <pc:spChg chg="add del">
          <ac:chgData name="Guest User" userId="" providerId="Windows Live" clId="Web-{DF5A9F25-ACC8-0367-400F-CC9B0FAED865}" dt="2025-02-06T08:54:20.224" v="565"/>
          <ac:spMkLst>
            <pc:docMk/>
            <pc:sldMk cId="110366709" sldId="272"/>
            <ac:spMk id="86" creationId="{6790ED68-BCA0-4247-A72F-1CB85DF068C3}"/>
          </ac:spMkLst>
        </pc:spChg>
        <pc:spChg chg="add del">
          <ac:chgData name="Guest User" userId="" providerId="Windows Live" clId="Web-{DF5A9F25-ACC8-0367-400F-CC9B0FAED865}" dt="2025-02-06T08:54:20.224" v="565"/>
          <ac:spMkLst>
            <pc:docMk/>
            <pc:sldMk cId="110366709" sldId="272"/>
            <ac:spMk id="88" creationId="{DD0F2B3F-DC55-4FA7-B667-1ACD07920937}"/>
          </ac:spMkLst>
        </pc:spChg>
        <pc:spChg chg="add del">
          <ac:chgData name="Guest User" userId="" providerId="Windows Live" clId="Web-{DF5A9F25-ACC8-0367-400F-CC9B0FAED865}" dt="2025-02-06T08:56:32.900" v="583"/>
          <ac:spMkLst>
            <pc:docMk/>
            <pc:sldMk cId="110366709" sldId="272"/>
            <ac:spMk id="105" creationId="{AA330523-F25B-4007-B3E5-ABB5637D160A}"/>
          </ac:spMkLst>
        </pc:spChg>
        <pc:spChg chg="add">
          <ac:chgData name="Guest User" userId="" providerId="Windows Live" clId="Web-{DF5A9F25-ACC8-0367-400F-CC9B0FAED865}" dt="2025-02-06T08:56:32.900" v="583"/>
          <ac:spMkLst>
            <pc:docMk/>
            <pc:sldMk cId="110366709" sldId="272"/>
            <ac:spMk id="126" creationId="{66D61E08-70C3-48D8-BEA0-787111DC30DA}"/>
          </ac:spMkLst>
        </pc:spChg>
        <pc:spChg chg="add">
          <ac:chgData name="Guest User" userId="" providerId="Windows Live" clId="Web-{DF5A9F25-ACC8-0367-400F-CC9B0FAED865}" dt="2025-02-06T08:56:32.900" v="583"/>
          <ac:spMkLst>
            <pc:docMk/>
            <pc:sldMk cId="110366709" sldId="272"/>
            <ac:spMk id="128" creationId="{FC55298F-0AE5-478E-AD2B-03C2614C5833}"/>
          </ac:spMkLst>
        </pc:spChg>
        <pc:spChg chg="add">
          <ac:chgData name="Guest User" userId="" providerId="Windows Live" clId="Web-{DF5A9F25-ACC8-0367-400F-CC9B0FAED865}" dt="2025-02-06T08:56:32.900" v="583"/>
          <ac:spMkLst>
            <pc:docMk/>
            <pc:sldMk cId="110366709" sldId="272"/>
            <ac:spMk id="130" creationId="{C180E4EA-0B63-4779-A895-7E90E71088F3}"/>
          </ac:spMkLst>
        </pc:spChg>
        <pc:spChg chg="add">
          <ac:chgData name="Guest User" userId="" providerId="Windows Live" clId="Web-{DF5A9F25-ACC8-0367-400F-CC9B0FAED865}" dt="2025-02-06T08:56:32.900" v="583"/>
          <ac:spMkLst>
            <pc:docMk/>
            <pc:sldMk cId="110366709" sldId="272"/>
            <ac:spMk id="132" creationId="{CEE01D9D-3DE8-4EED-B0D3-8F3C79CC7673}"/>
          </ac:spMkLst>
        </pc:spChg>
        <pc:spChg chg="add">
          <ac:chgData name="Guest User" userId="" providerId="Windows Live" clId="Web-{DF5A9F25-ACC8-0367-400F-CC9B0FAED865}" dt="2025-02-06T08:56:32.900" v="583"/>
          <ac:spMkLst>
            <pc:docMk/>
            <pc:sldMk cId="110366709" sldId="272"/>
            <ac:spMk id="134" creationId="{89AF5CE9-607F-43F4-8983-DCD6DA4051FD}"/>
          </ac:spMkLst>
        </pc:spChg>
        <pc:spChg chg="add">
          <ac:chgData name="Guest User" userId="" providerId="Windows Live" clId="Web-{DF5A9F25-ACC8-0367-400F-CC9B0FAED865}" dt="2025-02-06T08:56:32.900" v="583"/>
          <ac:spMkLst>
            <pc:docMk/>
            <pc:sldMk cId="110366709" sldId="272"/>
            <ac:spMk id="136" creationId="{6EEA2DBD-9E1E-4521-8C01-F32AD18A89E3}"/>
          </ac:spMkLst>
        </pc:spChg>
        <pc:spChg chg="add">
          <ac:chgData name="Guest User" userId="" providerId="Windows Live" clId="Web-{DF5A9F25-ACC8-0367-400F-CC9B0FAED865}" dt="2025-02-06T08:56:32.900" v="583"/>
          <ac:spMkLst>
            <pc:docMk/>
            <pc:sldMk cId="110366709" sldId="272"/>
            <ac:spMk id="138" creationId="{15BBD2C1-BA9B-46A9-A27A-33498B169272}"/>
          </ac:spMkLst>
        </pc:spChg>
        <pc:grpChg chg="add del">
          <ac:chgData name="Guest User" userId="" providerId="Windows Live" clId="Web-{DF5A9F25-ACC8-0367-400F-CC9B0FAED865}" dt="2025-02-06T08:50:19.795" v="542"/>
          <ac:grpSpMkLst>
            <pc:docMk/>
            <pc:sldMk cId="110366709" sldId="272"/>
            <ac:grpSpMk id="8" creationId="{B4DE830A-B531-4A3B-96F6-0ECE88B08555}"/>
          </ac:grpSpMkLst>
        </pc:grpChg>
        <pc:grpChg chg="add del">
          <ac:chgData name="Guest User" userId="" providerId="Windows Live" clId="Web-{DF5A9F25-ACC8-0367-400F-CC9B0FAED865}" dt="2025-02-06T08:50:34.718" v="545"/>
          <ac:grpSpMkLst>
            <pc:docMk/>
            <pc:sldMk cId="110366709" sldId="272"/>
            <ac:grpSpMk id="21" creationId="{B4DE830A-B531-4A3B-96F6-0ECE88B08555}"/>
          </ac:grpSpMkLst>
        </pc:grpChg>
        <pc:grpChg chg="add del">
          <ac:chgData name="Guest User" userId="" providerId="Windows Live" clId="Web-{DF5A9F25-ACC8-0367-400F-CC9B0FAED865}" dt="2025-02-06T08:50:51.531" v="547"/>
          <ac:grpSpMkLst>
            <pc:docMk/>
            <pc:sldMk cId="110366709" sldId="272"/>
            <ac:grpSpMk id="26" creationId="{B4DE830A-B531-4A3B-96F6-0ECE88B08555}"/>
          </ac:grpSpMkLst>
        </pc:grpChg>
        <pc:grpChg chg="add">
          <ac:chgData name="Guest User" userId="" providerId="Windows Live" clId="Web-{DF5A9F25-ACC8-0367-400F-CC9B0FAED865}" dt="2025-02-06T08:50:51.531" v="547"/>
          <ac:grpSpMkLst>
            <pc:docMk/>
            <pc:sldMk cId="110366709" sldId="272"/>
            <ac:grpSpMk id="41" creationId="{B4DE830A-B531-4A3B-96F6-0ECE88B08555}"/>
          </ac:grpSpMkLst>
        </pc:grpChg>
        <pc:picChg chg="add mod">
          <ac:chgData name="Guest User" userId="" providerId="Windows Live" clId="Web-{DF5A9F25-ACC8-0367-400F-CC9B0FAED865}" dt="2025-02-06T09:06:26.590" v="606" actId="14100"/>
          <ac:picMkLst>
            <pc:docMk/>
            <pc:sldMk cId="110366709" sldId="272"/>
            <ac:picMk id="3" creationId="{460A8472-954D-D346-8C2E-92420D5DFBCE}"/>
          </ac:picMkLst>
        </pc:picChg>
      </pc:sldChg>
      <pc:sldChg chg="addSp delSp modSp">
        <pc:chgData name="Guest User" userId="" providerId="Windows Live" clId="Web-{DF5A9F25-ACC8-0367-400F-CC9B0FAED865}" dt="2025-02-06T09:14:09.088" v="638" actId="1076"/>
        <pc:sldMkLst>
          <pc:docMk/>
          <pc:sldMk cId="177527787" sldId="273"/>
        </pc:sldMkLst>
        <pc:spChg chg="mod">
          <ac:chgData name="Guest User" userId="" providerId="Windows Live" clId="Web-{DF5A9F25-ACC8-0367-400F-CC9B0FAED865}" dt="2025-02-06T09:09:40.361" v="607" actId="20577"/>
          <ac:spMkLst>
            <pc:docMk/>
            <pc:sldMk cId="177527787" sldId="273"/>
            <ac:spMk id="2" creationId="{08CBF973-921D-D263-54D3-784415FFA33F}"/>
          </ac:spMkLst>
        </pc:spChg>
        <pc:spChg chg="add mod">
          <ac:chgData name="Guest User" userId="" providerId="Windows Live" clId="Web-{DF5A9F25-ACC8-0367-400F-CC9B0FAED865}" dt="2025-02-06T09:14:09.088" v="638" actId="1076"/>
          <ac:spMkLst>
            <pc:docMk/>
            <pc:sldMk cId="177527787" sldId="273"/>
            <ac:spMk id="4" creationId="{37D43E11-6230-E372-CB4B-11A39E514B11}"/>
          </ac:spMkLst>
        </pc:spChg>
        <pc:spChg chg="mod">
          <ac:chgData name="Guest User" userId="" providerId="Windows Live" clId="Web-{DF5A9F25-ACC8-0367-400F-CC9B0FAED865}" dt="2025-02-06T09:11:27.661" v="614" actId="1076"/>
          <ac:spMkLst>
            <pc:docMk/>
            <pc:sldMk cId="177527787" sldId="273"/>
            <ac:spMk id="6" creationId="{A3699C70-B2B9-6CA6-7074-8D3E4059DC64}"/>
          </ac:spMkLst>
        </pc:spChg>
        <pc:picChg chg="del mod">
          <ac:chgData name="Guest User" userId="" providerId="Windows Live" clId="Web-{DF5A9F25-ACC8-0367-400F-CC9B0FAED865}" dt="2025-02-06T09:11:07.739" v="611"/>
          <ac:picMkLst>
            <pc:docMk/>
            <pc:sldMk cId="177527787" sldId="273"/>
            <ac:picMk id="3" creationId="{4CE0753F-DDDC-275D-DCD4-E57DE4AFB3FA}"/>
          </ac:picMkLst>
        </pc:picChg>
      </pc:sldChg>
      <pc:sldChg chg="delSp modSp">
        <pc:chgData name="Guest User" userId="" providerId="Windows Live" clId="Web-{DF5A9F25-ACC8-0367-400F-CC9B0FAED865}" dt="2025-02-06T08:00:53.115" v="62"/>
        <pc:sldMkLst>
          <pc:docMk/>
          <pc:sldMk cId="3359229261" sldId="281"/>
        </pc:sldMkLst>
        <pc:spChg chg="mod">
          <ac:chgData name="Guest User" userId="" providerId="Windows Live" clId="Web-{DF5A9F25-ACC8-0367-400F-CC9B0FAED865}" dt="2025-02-06T08:00:49.552" v="61" actId="20577"/>
          <ac:spMkLst>
            <pc:docMk/>
            <pc:sldMk cId="3359229261" sldId="281"/>
            <ac:spMk id="3" creationId="{39D05F8E-34F7-2BF0-F949-3364B2706A28}"/>
          </ac:spMkLst>
        </pc:spChg>
        <pc:picChg chg="del">
          <ac:chgData name="Guest User" userId="" providerId="Windows Live" clId="Web-{DF5A9F25-ACC8-0367-400F-CC9B0FAED865}" dt="2025-02-06T08:00:53.115" v="62"/>
          <ac:picMkLst>
            <pc:docMk/>
            <pc:sldMk cId="3359229261" sldId="281"/>
            <ac:picMk id="4" creationId="{3B8854E4-BEEB-8FC3-6625-F86DD34DF434}"/>
          </ac:picMkLst>
        </pc:picChg>
      </pc:sldChg>
    </pc:docChg>
  </pc:docChgLst>
  <pc:docChgLst>
    <pc:chgData name="Harshit sharma" userId="760051b6c99d43aa" providerId="LiveId" clId="{125D8120-A8E0-4D07-BF92-40AD7391F448}"/>
    <pc:docChg chg="undo custSel addSld modSld">
      <pc:chgData name="Harshit sharma" userId="760051b6c99d43aa" providerId="LiveId" clId="{125D8120-A8E0-4D07-BF92-40AD7391F448}" dt="2024-05-19T04:46:09.526" v="985" actId="20577"/>
      <pc:docMkLst>
        <pc:docMk/>
      </pc:docMkLst>
      <pc:sldChg chg="modSp mod">
        <pc:chgData name="Harshit sharma" userId="760051b6c99d43aa" providerId="LiveId" clId="{125D8120-A8E0-4D07-BF92-40AD7391F448}" dt="2024-05-19T04:46:09.526" v="985" actId="20577"/>
        <pc:sldMkLst>
          <pc:docMk/>
          <pc:sldMk cId="634237919" sldId="257"/>
        </pc:sldMkLst>
      </pc:sldChg>
      <pc:sldChg chg="modSp mod">
        <pc:chgData name="Harshit sharma" userId="760051b6c99d43aa" providerId="LiveId" clId="{125D8120-A8E0-4D07-BF92-40AD7391F448}" dt="2024-05-19T04:16:49.432" v="3" actId="20577"/>
        <pc:sldMkLst>
          <pc:docMk/>
          <pc:sldMk cId="3687153371" sldId="262"/>
        </pc:sldMkLst>
      </pc:sldChg>
      <pc:sldChg chg="modSp new mod">
        <pc:chgData name="Harshit sharma" userId="760051b6c99d43aa" providerId="LiveId" clId="{125D8120-A8E0-4D07-BF92-40AD7391F448}" dt="2024-05-19T04:31:49.243" v="465" actId="20577"/>
        <pc:sldMkLst>
          <pc:docMk/>
          <pc:sldMk cId="409607803" sldId="268"/>
        </pc:sldMkLst>
      </pc:sldChg>
      <pc:sldChg chg="modSp new mod">
        <pc:chgData name="Harshit sharma" userId="760051b6c99d43aa" providerId="LiveId" clId="{125D8120-A8E0-4D07-BF92-40AD7391F448}" dt="2024-05-19T04:45:01.071" v="974" actId="20577"/>
        <pc:sldMkLst>
          <pc:docMk/>
          <pc:sldMk cId="641182461" sldId="269"/>
        </pc:sldMkLst>
      </pc:sldChg>
      <pc:sldChg chg="modSp new mod">
        <pc:chgData name="Harshit sharma" userId="760051b6c99d43aa" providerId="LiveId" clId="{125D8120-A8E0-4D07-BF92-40AD7391F448}" dt="2024-05-19T04:43:36.076" v="968" actId="20577"/>
        <pc:sldMkLst>
          <pc:docMk/>
          <pc:sldMk cId="1599143526" sldId="270"/>
        </pc:sldMkLst>
      </pc:sldChg>
    </pc:docChg>
  </pc:docChgLst>
  <pc:docChgLst>
    <pc:chgData name="Guest User" providerId="Windows Live" clId="Web-{BF47CDA7-90EC-4B0D-B84D-571B135355DC}"/>
    <pc:docChg chg="modSld">
      <pc:chgData name="Guest User" userId="" providerId="Windows Live" clId="Web-{BF47CDA7-90EC-4B0D-B84D-571B135355DC}" dt="2024-05-19T09:53:21.382" v="321" actId="20577"/>
      <pc:docMkLst>
        <pc:docMk/>
      </pc:docMkLst>
      <pc:sldChg chg="modSp">
        <pc:chgData name="Guest User" userId="" providerId="Windows Live" clId="Web-{BF47CDA7-90EC-4B0D-B84D-571B135355DC}" dt="2024-05-19T09:47:20.775" v="242" actId="20577"/>
        <pc:sldMkLst>
          <pc:docMk/>
          <pc:sldMk cId="1752042098" sldId="256"/>
        </pc:sldMkLst>
      </pc:sldChg>
      <pc:sldChg chg="addSp delSp modSp mod setBg">
        <pc:chgData name="Guest User" userId="" providerId="Windows Live" clId="Web-{BF47CDA7-90EC-4B0D-B84D-571B135355DC}" dt="2024-05-19T09:53:21.382" v="321" actId="20577"/>
        <pc:sldMkLst>
          <pc:docMk/>
          <pc:sldMk cId="634237919" sldId="257"/>
        </pc:sldMkLst>
      </pc:sldChg>
    </pc:docChg>
  </pc:docChgLst>
  <pc:docChgLst>
    <pc:chgData name="AKHILESHWAR SINGH" userId="44a4bce017d5e09f" providerId="Windows Live" clId="Web-{A341678F-B706-4D05-BFC4-76A4174753BA}"/>
    <pc:docChg chg="addSld delSld modSld">
      <pc:chgData name="AKHILESHWAR SINGH" userId="44a4bce017d5e09f" providerId="Windows Live" clId="Web-{A341678F-B706-4D05-BFC4-76A4174753BA}" dt="2024-05-19T18:25:25.053" v="346"/>
      <pc:docMkLst>
        <pc:docMk/>
      </pc:docMkLst>
      <pc:sldChg chg="modSp">
        <pc:chgData name="AKHILESHWAR SINGH" userId="44a4bce017d5e09f" providerId="Windows Live" clId="Web-{A341678F-B706-4D05-BFC4-76A4174753BA}" dt="2024-05-19T15:57:32.760" v="72" actId="20577"/>
        <pc:sldMkLst>
          <pc:docMk/>
          <pc:sldMk cId="1752042098" sldId="256"/>
        </pc:sldMkLst>
      </pc:sldChg>
      <pc:sldChg chg="addSp delSp modSp mod setBg">
        <pc:chgData name="AKHILESHWAR SINGH" userId="44a4bce017d5e09f" providerId="Windows Live" clId="Web-{A341678F-B706-4D05-BFC4-76A4174753BA}" dt="2024-05-19T18:01:29.510" v="104" actId="20577"/>
        <pc:sldMkLst>
          <pc:docMk/>
          <pc:sldMk cId="3687153371" sldId="262"/>
        </pc:sldMkLst>
      </pc:sldChg>
      <pc:sldChg chg="addSp delSp modSp new del mod setBg setClrOvrMap">
        <pc:chgData name="AKHILESHWAR SINGH" userId="44a4bce017d5e09f" providerId="Windows Live" clId="Web-{A341678F-B706-4D05-BFC4-76A4174753BA}" dt="2024-05-19T18:24:20.866" v="334"/>
        <pc:sldMkLst>
          <pc:docMk/>
          <pc:sldMk cId="3651076757" sldId="279"/>
        </pc:sldMkLst>
      </pc:sldChg>
      <pc:sldChg chg="addSp delSp modSp new del mod setBg setClrOvrMap">
        <pc:chgData name="AKHILESHWAR SINGH" userId="44a4bce017d5e09f" providerId="Windows Live" clId="Web-{A341678F-B706-4D05-BFC4-76A4174753BA}" dt="2024-05-19T18:24:17.288" v="333"/>
        <pc:sldMkLst>
          <pc:docMk/>
          <pc:sldMk cId="3373846921" sldId="280"/>
        </pc:sldMkLst>
      </pc:sldChg>
      <pc:sldChg chg="addSp delSp modSp new del mod setBg">
        <pc:chgData name="AKHILESHWAR SINGH" userId="44a4bce017d5e09f" providerId="Windows Live" clId="Web-{A341678F-B706-4D05-BFC4-76A4174753BA}" dt="2024-05-19T18:15:11.235" v="249"/>
        <pc:sldMkLst>
          <pc:docMk/>
          <pc:sldMk cId="3869433903" sldId="280"/>
        </pc:sldMkLst>
      </pc:sldChg>
      <pc:sldChg chg="addSp delSp modSp new mod setBg setClrOvrMap">
        <pc:chgData name="AKHILESHWAR SINGH" userId="44a4bce017d5e09f" providerId="Windows Live" clId="Web-{A341678F-B706-4D05-BFC4-76A4174753BA}" dt="2024-05-19T18:25:25.053" v="346"/>
        <pc:sldMkLst>
          <pc:docMk/>
          <pc:sldMk cId="3359229261" sldId="281"/>
        </pc:sldMkLst>
      </pc:sldChg>
    </pc:docChg>
  </pc:docChgLst>
  <pc:docChgLst>
    <pc:chgData name="Guest User" providerId="Windows Live" clId="Web-{48C08C20-3EEE-5B4B-8536-95A6110D16F7}"/>
    <pc:docChg chg="delSld modSld">
      <pc:chgData name="Guest User" userId="" providerId="Windows Live" clId="Web-{48C08C20-3EEE-5B4B-8536-95A6110D16F7}" dt="2025-02-09T11:20:53.564" v="190"/>
      <pc:docMkLst>
        <pc:docMk/>
      </pc:docMkLst>
      <pc:sldChg chg="addSp delSp modSp mod setBg">
        <pc:chgData name="Guest User" userId="" providerId="Windows Live" clId="Web-{48C08C20-3EEE-5B4B-8536-95A6110D16F7}" dt="2025-02-09T10:40:08.221" v="34"/>
        <pc:sldMkLst>
          <pc:docMk/>
          <pc:sldMk cId="3258156287" sldId="261"/>
        </pc:sldMkLst>
        <pc:spChg chg="mod">
          <ac:chgData name="Guest User" userId="" providerId="Windows Live" clId="Web-{48C08C20-3EEE-5B4B-8536-95A6110D16F7}" dt="2025-02-09T10:40:08.221" v="34"/>
          <ac:spMkLst>
            <pc:docMk/>
            <pc:sldMk cId="3258156287" sldId="261"/>
            <ac:spMk id="2" creationId="{F26C02A7-3E36-3D10-7D5E-D9978DADBDBB}"/>
          </ac:spMkLst>
        </pc:spChg>
        <pc:spChg chg="add">
          <ac:chgData name="Guest User" userId="" providerId="Windows Live" clId="Web-{48C08C20-3EEE-5B4B-8536-95A6110D16F7}" dt="2025-02-09T10:40:08.221" v="34"/>
          <ac:spMkLst>
            <pc:docMk/>
            <pc:sldMk cId="3258156287" sldId="261"/>
            <ac:spMk id="20" creationId="{AA330523-F25B-4007-B3E5-ABB5637D160A}"/>
          </ac:spMkLst>
        </pc:spChg>
        <pc:grpChg chg="add">
          <ac:chgData name="Guest User" userId="" providerId="Windows Live" clId="Web-{48C08C20-3EEE-5B4B-8536-95A6110D16F7}" dt="2025-02-09T10:40:08.221" v="34"/>
          <ac:grpSpMkLst>
            <pc:docMk/>
            <pc:sldMk cId="3258156287" sldId="261"/>
            <ac:grpSpMk id="8" creationId="{B4DE830A-B531-4A3B-96F6-0ECE88B08555}"/>
          </ac:grpSpMkLst>
        </pc:grpChg>
        <pc:picChg chg="add mod">
          <ac:chgData name="Guest User" userId="" providerId="Windows Live" clId="Web-{48C08C20-3EEE-5B4B-8536-95A6110D16F7}" dt="2025-02-09T10:40:08.221" v="34"/>
          <ac:picMkLst>
            <pc:docMk/>
            <pc:sldMk cId="3258156287" sldId="261"/>
            <ac:picMk id="3" creationId="{AAD52851-6947-E985-302F-C1E1699D5A51}"/>
          </ac:picMkLst>
        </pc:picChg>
        <pc:picChg chg="del">
          <ac:chgData name="Guest User" userId="" providerId="Windows Live" clId="Web-{48C08C20-3EEE-5B4B-8536-95A6110D16F7}" dt="2025-02-09T10:36:51.997" v="31"/>
          <ac:picMkLst>
            <pc:docMk/>
            <pc:sldMk cId="3258156287" sldId="261"/>
            <ac:picMk id="4" creationId="{908567BE-D15A-880A-6921-7C1E0D16EC35}"/>
          </ac:picMkLst>
        </pc:picChg>
      </pc:sldChg>
      <pc:sldChg chg="addSp delSp modSp">
        <pc:chgData name="Guest User" userId="" providerId="Windows Live" clId="Web-{48C08C20-3EEE-5B4B-8536-95A6110D16F7}" dt="2025-02-09T11:18:44.638" v="183" actId="20577"/>
        <pc:sldMkLst>
          <pc:docMk/>
          <pc:sldMk cId="3687153371" sldId="262"/>
        </pc:sldMkLst>
        <pc:spChg chg="mod">
          <ac:chgData name="Guest User" userId="" providerId="Windows Live" clId="Web-{48C08C20-3EEE-5B4B-8536-95A6110D16F7}" dt="2025-02-09T11:18:35.310" v="182" actId="14100"/>
          <ac:spMkLst>
            <pc:docMk/>
            <pc:sldMk cId="3687153371" sldId="262"/>
            <ac:spMk id="2" creationId="{314419B0-1FCF-3E51-50E2-7D802A3E1A1A}"/>
          </ac:spMkLst>
        </pc:spChg>
        <pc:spChg chg="add mod">
          <ac:chgData name="Guest User" userId="" providerId="Windows Live" clId="Web-{48C08C20-3EEE-5B4B-8536-95A6110D16F7}" dt="2025-02-09T11:18:44.638" v="183" actId="20577"/>
          <ac:spMkLst>
            <pc:docMk/>
            <pc:sldMk cId="3687153371" sldId="262"/>
            <ac:spMk id="3" creationId="{BE5A86A9-1E05-4459-0871-BC0F37B48C55}"/>
          </ac:spMkLst>
        </pc:spChg>
        <pc:picChg chg="del">
          <ac:chgData name="Guest User" userId="" providerId="Windows Live" clId="Web-{48C08C20-3EEE-5B4B-8536-95A6110D16F7}" dt="2025-02-09T11:11:41.547" v="127"/>
          <ac:picMkLst>
            <pc:docMk/>
            <pc:sldMk cId="3687153371" sldId="262"/>
            <ac:picMk id="4" creationId="{7F72EDDF-FA29-5FAB-F39C-C980ED1CEE58}"/>
          </ac:picMkLst>
        </pc:picChg>
      </pc:sldChg>
      <pc:sldChg chg="addSp delSp modSp mod setBg">
        <pc:chgData name="Guest User" userId="" providerId="Windows Live" clId="Web-{48C08C20-3EEE-5B4B-8536-95A6110D16F7}" dt="2025-02-09T10:31:26.002" v="10" actId="1076"/>
        <pc:sldMkLst>
          <pc:docMk/>
          <pc:sldMk cId="3404916164" sldId="263"/>
        </pc:sldMkLst>
        <pc:spChg chg="mod">
          <ac:chgData name="Guest User" userId="" providerId="Windows Live" clId="Web-{48C08C20-3EEE-5B4B-8536-95A6110D16F7}" dt="2025-02-09T10:31:26.002" v="10" actId="1076"/>
          <ac:spMkLst>
            <pc:docMk/>
            <pc:sldMk cId="3404916164" sldId="263"/>
            <ac:spMk id="2" creationId="{475A5663-DB67-5D53-92FB-FC429F87DC4A}"/>
          </ac:spMkLst>
        </pc:spChg>
        <pc:spChg chg="add">
          <ac:chgData name="Guest User" userId="" providerId="Windows Live" clId="Web-{48C08C20-3EEE-5B4B-8536-95A6110D16F7}" dt="2025-02-09T10:30:24.094" v="4"/>
          <ac:spMkLst>
            <pc:docMk/>
            <pc:sldMk cId="3404916164" sldId="263"/>
            <ac:spMk id="35" creationId="{AA330523-F25B-4007-B3E5-ABB5637D160A}"/>
          </ac:spMkLst>
        </pc:spChg>
        <pc:grpChg chg="add del">
          <ac:chgData name="Guest User" userId="" providerId="Windows Live" clId="Web-{48C08C20-3EEE-5B4B-8536-95A6110D16F7}" dt="2025-02-09T10:30:24.094" v="4"/>
          <ac:grpSpMkLst>
            <pc:docMk/>
            <pc:sldMk cId="3404916164" sldId="263"/>
            <ac:grpSpMk id="8" creationId="{88C9B83F-64CD-41C1-925F-A08801FFD0BD}"/>
          </ac:grpSpMkLst>
        </pc:grpChg>
        <pc:grpChg chg="add">
          <ac:chgData name="Guest User" userId="" providerId="Windows Live" clId="Web-{48C08C20-3EEE-5B4B-8536-95A6110D16F7}" dt="2025-02-09T10:30:24.094" v="4"/>
          <ac:grpSpMkLst>
            <pc:docMk/>
            <pc:sldMk cId="3404916164" sldId="263"/>
            <ac:grpSpMk id="23" creationId="{B4DE830A-B531-4A3B-96F6-0ECE88B08555}"/>
          </ac:grpSpMkLst>
        </pc:grpChg>
        <pc:picChg chg="add del mod">
          <ac:chgData name="Guest User" userId="" providerId="Windows Live" clId="Web-{48C08C20-3EEE-5B4B-8536-95A6110D16F7}" dt="2025-02-09T10:31:05.205" v="8"/>
          <ac:picMkLst>
            <pc:docMk/>
            <pc:sldMk cId="3404916164" sldId="263"/>
            <ac:picMk id="3" creationId="{17B685B6-6F60-9696-ABBE-D30E73E444DA}"/>
          </ac:picMkLst>
        </pc:picChg>
        <pc:picChg chg="add mod">
          <ac:chgData name="Guest User" userId="" providerId="Windows Live" clId="Web-{48C08C20-3EEE-5B4B-8536-95A6110D16F7}" dt="2025-02-09T10:31:11.267" v="9" actId="1076"/>
          <ac:picMkLst>
            <pc:docMk/>
            <pc:sldMk cId="3404916164" sldId="263"/>
            <ac:picMk id="4" creationId="{5CBDA9F3-C18A-1A86-AA58-FE6E6B882A45}"/>
          </ac:picMkLst>
        </pc:picChg>
      </pc:sldChg>
      <pc:sldChg chg="addSp delSp modSp mod setBg">
        <pc:chgData name="Guest User" userId="" providerId="Windows Live" clId="Web-{48C08C20-3EEE-5B4B-8536-95A6110D16F7}" dt="2025-02-09T10:36:39.074" v="30" actId="14100"/>
        <pc:sldMkLst>
          <pc:docMk/>
          <pc:sldMk cId="3363009990" sldId="264"/>
        </pc:sldMkLst>
        <pc:spChg chg="mod">
          <ac:chgData name="Guest User" userId="" providerId="Windows Live" clId="Web-{48C08C20-3EEE-5B4B-8536-95A6110D16F7}" dt="2025-02-09T10:35:59.323" v="23"/>
          <ac:spMkLst>
            <pc:docMk/>
            <pc:sldMk cId="3363009990" sldId="264"/>
            <ac:spMk id="2" creationId="{1FFCE971-68D6-CCDF-C2BF-1618BB355B1D}"/>
          </ac:spMkLst>
        </pc:spChg>
        <pc:grpChg chg="add">
          <ac:chgData name="Guest User" userId="" providerId="Windows Live" clId="Web-{48C08C20-3EEE-5B4B-8536-95A6110D16F7}" dt="2025-02-09T10:35:59.323" v="23"/>
          <ac:grpSpMkLst>
            <pc:docMk/>
            <pc:sldMk cId="3363009990" sldId="264"/>
            <ac:grpSpMk id="10" creationId="{88C9B83F-64CD-41C1-925F-A08801FFD0BD}"/>
          </ac:grpSpMkLst>
        </pc:grpChg>
        <pc:picChg chg="add del mod">
          <ac:chgData name="Guest User" userId="" providerId="Windows Live" clId="Web-{48C08C20-3EEE-5B4B-8536-95A6110D16F7}" dt="2025-02-09T10:34:46.962" v="20"/>
          <ac:picMkLst>
            <pc:docMk/>
            <pc:sldMk cId="3363009990" sldId="264"/>
            <ac:picMk id="3" creationId="{F1A10D2F-A0DD-F001-5364-72F3899B68BB}"/>
          </ac:picMkLst>
        </pc:picChg>
        <pc:picChg chg="del">
          <ac:chgData name="Guest User" userId="" providerId="Windows Live" clId="Web-{48C08C20-3EEE-5B4B-8536-95A6110D16F7}" dt="2025-02-09T10:31:35.268" v="11"/>
          <ac:picMkLst>
            <pc:docMk/>
            <pc:sldMk cId="3363009990" sldId="264"/>
            <ac:picMk id="4" creationId="{5EE1CFF2-9379-781E-8115-A6AF2545CEF0}"/>
          </ac:picMkLst>
        </pc:picChg>
        <pc:picChg chg="add mod">
          <ac:chgData name="Guest User" userId="" providerId="Windows Live" clId="Web-{48C08C20-3EEE-5B4B-8536-95A6110D16F7}" dt="2025-02-09T10:36:39.074" v="30" actId="14100"/>
          <ac:picMkLst>
            <pc:docMk/>
            <pc:sldMk cId="3363009990" sldId="264"/>
            <ac:picMk id="5" creationId="{FA35F4ED-A1B5-B60E-1CA6-097B1B36C340}"/>
          </ac:picMkLst>
        </pc:picChg>
      </pc:sldChg>
      <pc:sldChg chg="addSp delSp modSp mod setBg">
        <pc:chgData name="Guest User" userId="" providerId="Windows Live" clId="Web-{48C08C20-3EEE-5B4B-8536-95A6110D16F7}" dt="2025-02-09T10:51:08.804" v="45" actId="14100"/>
        <pc:sldMkLst>
          <pc:docMk/>
          <pc:sldMk cId="1042998171" sldId="265"/>
        </pc:sldMkLst>
        <pc:spChg chg="mod ord">
          <ac:chgData name="Guest User" userId="" providerId="Windows Live" clId="Web-{48C08C20-3EEE-5B4B-8536-95A6110D16F7}" dt="2025-02-09T10:50:51.757" v="40" actId="1076"/>
          <ac:spMkLst>
            <pc:docMk/>
            <pc:sldMk cId="1042998171" sldId="265"/>
            <ac:spMk id="2" creationId="{10FA3DB2-D948-3299-C422-C010BFEE48AB}"/>
          </ac:spMkLst>
        </pc:spChg>
        <pc:spChg chg="add del">
          <ac:chgData name="Guest User" userId="" providerId="Windows Live" clId="Web-{48C08C20-3EEE-5B4B-8536-95A6110D16F7}" dt="2025-02-09T10:50:39.616" v="38"/>
          <ac:spMkLst>
            <pc:docMk/>
            <pc:sldMk cId="1042998171" sldId="265"/>
            <ac:spMk id="25" creationId="{66D61E08-70C3-48D8-BEA0-787111DC30DA}"/>
          </ac:spMkLst>
        </pc:spChg>
        <pc:spChg chg="add del">
          <ac:chgData name="Guest User" userId="" providerId="Windows Live" clId="Web-{48C08C20-3EEE-5B4B-8536-95A6110D16F7}" dt="2025-02-09T10:50:39.616" v="38"/>
          <ac:spMkLst>
            <pc:docMk/>
            <pc:sldMk cId="1042998171" sldId="265"/>
            <ac:spMk id="27" creationId="{FC55298F-0AE5-478E-AD2B-03C2614C5833}"/>
          </ac:spMkLst>
        </pc:spChg>
        <pc:spChg chg="add del">
          <ac:chgData name="Guest User" userId="" providerId="Windows Live" clId="Web-{48C08C20-3EEE-5B4B-8536-95A6110D16F7}" dt="2025-02-09T10:50:39.616" v="38"/>
          <ac:spMkLst>
            <pc:docMk/>
            <pc:sldMk cId="1042998171" sldId="265"/>
            <ac:spMk id="29" creationId="{C180E4EA-0B63-4779-A895-7E90E71088F3}"/>
          </ac:spMkLst>
        </pc:spChg>
        <pc:spChg chg="add del">
          <ac:chgData name="Guest User" userId="" providerId="Windows Live" clId="Web-{48C08C20-3EEE-5B4B-8536-95A6110D16F7}" dt="2025-02-09T10:50:39.616" v="38"/>
          <ac:spMkLst>
            <pc:docMk/>
            <pc:sldMk cId="1042998171" sldId="265"/>
            <ac:spMk id="31" creationId="{CEE01D9D-3DE8-4EED-B0D3-8F3C79CC7673}"/>
          </ac:spMkLst>
        </pc:spChg>
        <pc:spChg chg="add del">
          <ac:chgData name="Guest User" userId="" providerId="Windows Live" clId="Web-{48C08C20-3EEE-5B4B-8536-95A6110D16F7}" dt="2025-02-09T10:50:39.616" v="38"/>
          <ac:spMkLst>
            <pc:docMk/>
            <pc:sldMk cId="1042998171" sldId="265"/>
            <ac:spMk id="33" creationId="{89AF5CE9-607F-43F4-8983-DCD6DA4051FD}"/>
          </ac:spMkLst>
        </pc:spChg>
        <pc:spChg chg="add del">
          <ac:chgData name="Guest User" userId="" providerId="Windows Live" clId="Web-{48C08C20-3EEE-5B4B-8536-95A6110D16F7}" dt="2025-02-09T10:50:39.616" v="38"/>
          <ac:spMkLst>
            <pc:docMk/>
            <pc:sldMk cId="1042998171" sldId="265"/>
            <ac:spMk id="35" creationId="{6EEA2DBD-9E1E-4521-8C01-F32AD18A89E3}"/>
          </ac:spMkLst>
        </pc:spChg>
        <pc:spChg chg="add del">
          <ac:chgData name="Guest User" userId="" providerId="Windows Live" clId="Web-{48C08C20-3EEE-5B4B-8536-95A6110D16F7}" dt="2025-02-09T10:50:39.616" v="38"/>
          <ac:spMkLst>
            <pc:docMk/>
            <pc:sldMk cId="1042998171" sldId="265"/>
            <ac:spMk id="37" creationId="{15BBD2C1-BA9B-46A9-A27A-33498B169272}"/>
          </ac:spMkLst>
        </pc:spChg>
        <pc:spChg chg="add">
          <ac:chgData name="Guest User" userId="" providerId="Windows Live" clId="Web-{48C08C20-3EEE-5B4B-8536-95A6110D16F7}" dt="2025-02-09T10:50:39.616" v="39"/>
          <ac:spMkLst>
            <pc:docMk/>
            <pc:sldMk cId="1042998171" sldId="265"/>
            <ac:spMk id="40" creationId="{AA330523-F25B-4007-B3E5-ABB5637D160A}"/>
          </ac:spMkLst>
        </pc:spChg>
        <pc:grpChg chg="add del">
          <ac:chgData name="Guest User" userId="" providerId="Windows Live" clId="Web-{48C08C20-3EEE-5B4B-8536-95A6110D16F7}" dt="2025-02-09T10:50:39.616" v="38"/>
          <ac:grpSpMkLst>
            <pc:docMk/>
            <pc:sldMk cId="1042998171" sldId="265"/>
            <ac:grpSpMk id="9" creationId="{88C9B83F-64CD-41C1-925F-A08801FFD0BD}"/>
          </ac:grpSpMkLst>
        </pc:grpChg>
        <pc:grpChg chg="add">
          <ac:chgData name="Guest User" userId="" providerId="Windows Live" clId="Web-{48C08C20-3EEE-5B4B-8536-95A6110D16F7}" dt="2025-02-09T10:50:39.616" v="39"/>
          <ac:grpSpMkLst>
            <pc:docMk/>
            <pc:sldMk cId="1042998171" sldId="265"/>
            <ac:grpSpMk id="39" creationId="{B4DE830A-B531-4A3B-96F6-0ECE88B08555}"/>
          </ac:grpSpMkLst>
        </pc:grpChg>
        <pc:picChg chg="del">
          <ac:chgData name="Guest User" userId="" providerId="Windows Live" clId="Web-{48C08C20-3EEE-5B4B-8536-95A6110D16F7}" dt="2025-02-09T10:48:17.721" v="35"/>
          <ac:picMkLst>
            <pc:docMk/>
            <pc:sldMk cId="1042998171" sldId="265"/>
            <ac:picMk id="3" creationId="{401CAD50-5DA1-7ABC-F17E-03305A7F2B71}"/>
          </ac:picMkLst>
        </pc:picChg>
        <pc:picChg chg="add mod">
          <ac:chgData name="Guest User" userId="" providerId="Windows Live" clId="Web-{48C08C20-3EEE-5B4B-8536-95A6110D16F7}" dt="2025-02-09T10:51:08.804" v="45" actId="14100"/>
          <ac:picMkLst>
            <pc:docMk/>
            <pc:sldMk cId="1042998171" sldId="265"/>
            <ac:picMk id="4" creationId="{B6B52934-B591-3EA2-D4F2-4AB38A2E2F33}"/>
          </ac:picMkLst>
        </pc:picChg>
      </pc:sldChg>
      <pc:sldChg chg="addSp delSp modSp del">
        <pc:chgData name="Guest User" userId="" providerId="Windows Live" clId="Web-{48C08C20-3EEE-5B4B-8536-95A6110D16F7}" dt="2025-02-09T11:06:12.225" v="107"/>
        <pc:sldMkLst>
          <pc:docMk/>
          <pc:sldMk cId="1415172736" sldId="266"/>
        </pc:sldMkLst>
        <pc:spChg chg="del mod">
          <ac:chgData name="Guest User" userId="" providerId="Windows Live" clId="Web-{48C08C20-3EEE-5B4B-8536-95A6110D16F7}" dt="2025-02-09T11:06:02.974" v="104"/>
          <ac:spMkLst>
            <pc:docMk/>
            <pc:sldMk cId="1415172736" sldId="266"/>
            <ac:spMk id="2" creationId="{40D5B629-951B-7539-3BDB-058A1F6890DC}"/>
          </ac:spMkLst>
        </pc:spChg>
        <pc:spChg chg="add mod">
          <ac:chgData name="Guest User" userId="" providerId="Windows Live" clId="Web-{48C08C20-3EEE-5B4B-8536-95A6110D16F7}" dt="2025-02-09T11:06:02.974" v="104"/>
          <ac:spMkLst>
            <pc:docMk/>
            <pc:sldMk cId="1415172736" sldId="266"/>
            <ac:spMk id="4" creationId="{E0C9E382-7040-A2C5-D964-C8AC9CBFA624}"/>
          </ac:spMkLst>
        </pc:spChg>
      </pc:sldChg>
      <pc:sldChg chg="del">
        <pc:chgData name="Guest User" userId="" providerId="Windows Live" clId="Web-{48C08C20-3EEE-5B4B-8536-95A6110D16F7}" dt="2025-02-09T11:06:07.412" v="105"/>
        <pc:sldMkLst>
          <pc:docMk/>
          <pc:sldMk cId="223592368" sldId="267"/>
        </pc:sldMkLst>
      </pc:sldChg>
      <pc:sldChg chg="modSp">
        <pc:chgData name="Guest User" userId="" providerId="Windows Live" clId="Web-{48C08C20-3EEE-5B4B-8536-95A6110D16F7}" dt="2025-02-09T11:09:12.339" v="114" actId="20577"/>
        <pc:sldMkLst>
          <pc:docMk/>
          <pc:sldMk cId="409607803" sldId="268"/>
        </pc:sldMkLst>
        <pc:spChg chg="mod">
          <ac:chgData name="Guest User" userId="" providerId="Windows Live" clId="Web-{48C08C20-3EEE-5B4B-8536-95A6110D16F7}" dt="2025-02-09T11:09:12.339" v="114" actId="20577"/>
          <ac:spMkLst>
            <pc:docMk/>
            <pc:sldMk cId="409607803" sldId="268"/>
            <ac:spMk id="2" creationId="{556E23B3-4ECA-7851-AC59-A5FB23B6D47F}"/>
          </ac:spMkLst>
        </pc:spChg>
      </pc:sldChg>
      <pc:sldChg chg="modSp">
        <pc:chgData name="Guest User" userId="" providerId="Windows Live" clId="Web-{48C08C20-3EEE-5B4B-8536-95A6110D16F7}" dt="2025-02-09T11:11:14.765" v="125" actId="20577"/>
        <pc:sldMkLst>
          <pc:docMk/>
          <pc:sldMk cId="641182461" sldId="269"/>
        </pc:sldMkLst>
        <pc:spChg chg="mod">
          <ac:chgData name="Guest User" userId="" providerId="Windows Live" clId="Web-{48C08C20-3EEE-5B4B-8536-95A6110D16F7}" dt="2025-02-09T11:11:14.765" v="125" actId="20577"/>
          <ac:spMkLst>
            <pc:docMk/>
            <pc:sldMk cId="641182461" sldId="269"/>
            <ac:spMk id="2" creationId="{510D607A-3FEC-D680-FB56-1F77E529F138}"/>
          </ac:spMkLst>
        </pc:spChg>
      </pc:sldChg>
      <pc:sldChg chg="del">
        <pc:chgData name="Guest User" userId="" providerId="Windows Live" clId="Web-{48C08C20-3EEE-5B4B-8536-95A6110D16F7}" dt="2025-02-09T11:11:34.922" v="126"/>
        <pc:sldMkLst>
          <pc:docMk/>
          <pc:sldMk cId="1599143526" sldId="270"/>
        </pc:sldMkLst>
      </pc:sldChg>
      <pc:sldChg chg="del">
        <pc:chgData name="Guest User" userId="" providerId="Windows Live" clId="Web-{48C08C20-3EEE-5B4B-8536-95A6110D16F7}" dt="2025-02-09T11:06:09.959" v="106"/>
        <pc:sldMkLst>
          <pc:docMk/>
          <pc:sldMk cId="790552394" sldId="276"/>
        </pc:sldMkLst>
      </pc:sldChg>
      <pc:sldChg chg="addSp delSp modSp">
        <pc:chgData name="Guest User" userId="" providerId="Windows Live" clId="Web-{48C08C20-3EEE-5B4B-8536-95A6110D16F7}" dt="2025-02-09T11:04:01.783" v="97" actId="14100"/>
        <pc:sldMkLst>
          <pc:docMk/>
          <pc:sldMk cId="1658426352" sldId="277"/>
        </pc:sldMkLst>
        <pc:spChg chg="mod">
          <ac:chgData name="Guest User" userId="" providerId="Windows Live" clId="Web-{48C08C20-3EEE-5B4B-8536-95A6110D16F7}" dt="2025-02-09T11:02:11.561" v="86" actId="1076"/>
          <ac:spMkLst>
            <pc:docMk/>
            <pc:sldMk cId="1658426352" sldId="277"/>
            <ac:spMk id="2" creationId="{BCC98C9D-B5EC-F1C1-B4DF-0F25ECC97A24}"/>
          </ac:spMkLst>
        </pc:spChg>
        <pc:spChg chg="mod">
          <ac:chgData name="Guest User" userId="" providerId="Windows Live" clId="Web-{48C08C20-3EEE-5B4B-8536-95A6110D16F7}" dt="2025-02-09T11:02:45.968" v="90" actId="1076"/>
          <ac:spMkLst>
            <pc:docMk/>
            <pc:sldMk cId="1658426352" sldId="277"/>
            <ac:spMk id="5" creationId="{B7F1DBAB-A853-5747-B3E8-587D775C5475}"/>
          </ac:spMkLst>
        </pc:spChg>
        <pc:picChg chg="del mod">
          <ac:chgData name="Guest User" userId="" providerId="Windows Live" clId="Web-{48C08C20-3EEE-5B4B-8536-95A6110D16F7}" dt="2025-02-09T10:55:43.657" v="52"/>
          <ac:picMkLst>
            <pc:docMk/>
            <pc:sldMk cId="1658426352" sldId="277"/>
            <ac:picMk id="3" creationId="{F85DC2F3-8B4B-7775-B650-3EFF6F8A8381}"/>
          </ac:picMkLst>
        </pc:picChg>
        <pc:picChg chg="add mod">
          <ac:chgData name="Guest User" userId="" providerId="Windows Live" clId="Web-{48C08C20-3EEE-5B4B-8536-95A6110D16F7}" dt="2025-02-09T11:04:01.783" v="97" actId="14100"/>
          <ac:picMkLst>
            <pc:docMk/>
            <pc:sldMk cId="1658426352" sldId="277"/>
            <ac:picMk id="4" creationId="{395CC546-427A-2021-A8EA-7888224E0B84}"/>
          </ac:picMkLst>
        </pc:picChg>
      </pc:sldChg>
      <pc:sldChg chg="addSp delSp modSp">
        <pc:chgData name="Guest User" userId="" providerId="Windows Live" clId="Web-{48C08C20-3EEE-5B4B-8536-95A6110D16F7}" dt="2025-02-09T11:20:53.564" v="190"/>
        <pc:sldMkLst>
          <pc:docMk/>
          <pc:sldMk cId="3359229261" sldId="281"/>
        </pc:sldMkLst>
        <pc:spChg chg="mod">
          <ac:chgData name="Guest User" userId="" providerId="Windows Live" clId="Web-{48C08C20-3EEE-5B4B-8536-95A6110D16F7}" dt="2025-02-09T11:20:53.564" v="190"/>
          <ac:spMkLst>
            <pc:docMk/>
            <pc:sldMk cId="3359229261" sldId="281"/>
            <ac:spMk id="2" creationId="{0A706DA9-1129-2A6D-3D97-45CDB56940D2}"/>
          </ac:spMkLst>
        </pc:spChg>
        <pc:spChg chg="mod ord">
          <ac:chgData name="Guest User" userId="" providerId="Windows Live" clId="Web-{48C08C20-3EEE-5B4B-8536-95A6110D16F7}" dt="2025-02-09T11:20:53.564" v="190"/>
          <ac:spMkLst>
            <pc:docMk/>
            <pc:sldMk cId="3359229261" sldId="281"/>
            <ac:spMk id="3" creationId="{39D05F8E-34F7-2BF0-F949-3364B2706A28}"/>
          </ac:spMkLst>
        </pc:spChg>
        <pc:spChg chg="add del">
          <ac:chgData name="Guest User" userId="" providerId="Windows Live" clId="Web-{48C08C20-3EEE-5B4B-8536-95A6110D16F7}" dt="2025-02-09T11:20:53.564" v="190"/>
          <ac:spMkLst>
            <pc:docMk/>
            <pc:sldMk cId="3359229261" sldId="281"/>
            <ac:spMk id="35" creationId="{9F4444CE-BC8D-4D61-B303-4C05614E62AB}"/>
          </ac:spMkLst>
        </pc:spChg>
        <pc:spChg chg="add del">
          <ac:chgData name="Guest User" userId="" providerId="Windows Live" clId="Web-{48C08C20-3EEE-5B4B-8536-95A6110D16F7}" dt="2025-02-09T11:20:53.533" v="189"/>
          <ac:spMkLst>
            <pc:docMk/>
            <pc:sldMk cId="3359229261" sldId="281"/>
            <ac:spMk id="36" creationId="{62423CA5-E2E1-4789-B759-9906C1C94063}"/>
          </ac:spMkLst>
        </pc:spChg>
        <pc:spChg chg="add del">
          <ac:chgData name="Guest User" userId="" providerId="Windows Live" clId="Web-{48C08C20-3EEE-5B4B-8536-95A6110D16F7}" dt="2025-02-09T11:20:53.533" v="189"/>
          <ac:spMkLst>
            <pc:docMk/>
            <pc:sldMk cId="3359229261" sldId="281"/>
            <ac:spMk id="37" creationId="{73772B81-181F-48B7-8826-4D9686D15DF5}"/>
          </ac:spMkLst>
        </pc:spChg>
        <pc:spChg chg="add del">
          <ac:chgData name="Guest User" userId="" providerId="Windows Live" clId="Web-{48C08C20-3EEE-5B4B-8536-95A6110D16F7}" dt="2025-02-09T11:20:53.564" v="190"/>
          <ac:spMkLst>
            <pc:docMk/>
            <pc:sldMk cId="3359229261" sldId="281"/>
            <ac:spMk id="38" creationId="{B2205F6E-03C6-4E92-877C-E2482F6599AA}"/>
          </ac:spMkLst>
        </pc:spChg>
        <pc:spChg chg="add del">
          <ac:chgData name="Guest User" userId="" providerId="Windows Live" clId="Web-{48C08C20-3EEE-5B4B-8536-95A6110D16F7}" dt="2025-02-09T11:20:53.533" v="189"/>
          <ac:spMkLst>
            <pc:docMk/>
            <pc:sldMk cId="3359229261" sldId="281"/>
            <ac:spMk id="55" creationId="{9F4444CE-BC8D-4D61-B303-4C05614E62AB}"/>
          </ac:spMkLst>
        </pc:spChg>
        <pc:spChg chg="add del">
          <ac:chgData name="Guest User" userId="" providerId="Windows Live" clId="Web-{48C08C20-3EEE-5B4B-8536-95A6110D16F7}" dt="2025-02-09T11:20:53.533" v="189"/>
          <ac:spMkLst>
            <pc:docMk/>
            <pc:sldMk cId="3359229261" sldId="281"/>
            <ac:spMk id="57" creationId="{62423CA5-E2E1-4789-B759-9906C1C94063}"/>
          </ac:spMkLst>
        </pc:spChg>
        <pc:spChg chg="add del">
          <ac:chgData name="Guest User" userId="" providerId="Windows Live" clId="Web-{48C08C20-3EEE-5B4B-8536-95A6110D16F7}" dt="2025-02-09T11:20:53.533" v="189"/>
          <ac:spMkLst>
            <pc:docMk/>
            <pc:sldMk cId="3359229261" sldId="281"/>
            <ac:spMk id="59" creationId="{73772B81-181F-48B7-8826-4D9686D15DF5}"/>
          </ac:spMkLst>
        </pc:spChg>
        <pc:spChg chg="add del">
          <ac:chgData name="Guest User" userId="" providerId="Windows Live" clId="Web-{48C08C20-3EEE-5B4B-8536-95A6110D16F7}" dt="2025-02-09T11:20:53.533" v="189"/>
          <ac:spMkLst>
            <pc:docMk/>
            <pc:sldMk cId="3359229261" sldId="281"/>
            <ac:spMk id="61" creationId="{B2205F6E-03C6-4E92-877C-E2482F6599AA}"/>
          </ac:spMkLst>
        </pc:spChg>
        <pc:spChg chg="add">
          <ac:chgData name="Guest User" userId="" providerId="Windows Live" clId="Web-{48C08C20-3EEE-5B4B-8536-95A6110D16F7}" dt="2025-02-09T11:20:53.564" v="190"/>
          <ac:spMkLst>
            <pc:docMk/>
            <pc:sldMk cId="3359229261" sldId="281"/>
            <ac:spMk id="63" creationId="{7E018740-5C2B-4A41-AC1A-7E68D1EC1954}"/>
          </ac:spMkLst>
        </pc:spChg>
        <pc:spChg chg="add">
          <ac:chgData name="Guest User" userId="" providerId="Windows Live" clId="Web-{48C08C20-3EEE-5B4B-8536-95A6110D16F7}" dt="2025-02-09T11:20:53.564" v="190"/>
          <ac:spMkLst>
            <pc:docMk/>
            <pc:sldMk cId="3359229261" sldId="281"/>
            <ac:spMk id="65" creationId="{166F75A4-C475-4941-8EE2-B80A06A2C1BB}"/>
          </ac:spMkLst>
        </pc:spChg>
        <pc:spChg chg="add">
          <ac:chgData name="Guest User" userId="" providerId="Windows Live" clId="Web-{48C08C20-3EEE-5B4B-8536-95A6110D16F7}" dt="2025-02-09T11:20:53.564" v="190"/>
          <ac:spMkLst>
            <pc:docMk/>
            <pc:sldMk cId="3359229261" sldId="281"/>
            <ac:spMk id="67" creationId="{A032553A-72E8-4B0D-8405-FF9771C9AF05}"/>
          </ac:spMkLst>
        </pc:spChg>
        <pc:spChg chg="add">
          <ac:chgData name="Guest User" userId="" providerId="Windows Live" clId="Web-{48C08C20-3EEE-5B4B-8536-95A6110D16F7}" dt="2025-02-09T11:20:53.564" v="190"/>
          <ac:spMkLst>
            <pc:docMk/>
            <pc:sldMk cId="3359229261" sldId="281"/>
            <ac:spMk id="69" creationId="{765800AC-C3B9-498E-87BC-29FAE4C76B21}"/>
          </ac:spMkLst>
        </pc:spChg>
        <pc:spChg chg="add">
          <ac:chgData name="Guest User" userId="" providerId="Windows Live" clId="Web-{48C08C20-3EEE-5B4B-8536-95A6110D16F7}" dt="2025-02-09T11:20:53.564" v="190"/>
          <ac:spMkLst>
            <pc:docMk/>
            <pc:sldMk cId="3359229261" sldId="281"/>
            <ac:spMk id="71" creationId="{1F9D6ACB-2FF4-49F9-978A-E0D5327FC635}"/>
          </ac:spMkLst>
        </pc:spChg>
        <pc:spChg chg="add">
          <ac:chgData name="Guest User" userId="" providerId="Windows Live" clId="Web-{48C08C20-3EEE-5B4B-8536-95A6110D16F7}" dt="2025-02-09T11:20:53.564" v="190"/>
          <ac:spMkLst>
            <pc:docMk/>
            <pc:sldMk cId="3359229261" sldId="281"/>
            <ac:spMk id="73" creationId="{A5EC319D-0FEA-4B95-A3EA-01E35672C95B}"/>
          </ac:spMkLst>
        </pc:spChg>
        <pc:picChg chg="add mod">
          <ac:chgData name="Guest User" userId="" providerId="Windows Live" clId="Web-{48C08C20-3EEE-5B4B-8536-95A6110D16F7}" dt="2025-02-09T11:20:40.970" v="187" actId="1076"/>
          <ac:picMkLst>
            <pc:docMk/>
            <pc:sldMk cId="3359229261" sldId="281"/>
            <ac:picMk id="4" creationId="{98F87429-239D-CECC-18BD-AEEC4034442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93D328-3C7E-4119-8D00-BB99AD8EEBA3}"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782DBBFA-A88E-4156-9260-1D48FC728F72}">
      <dgm:prSet/>
      <dgm:spPr/>
      <dgm:t>
        <a:bodyPr/>
        <a:lstStyle/>
        <a:p>
          <a:r>
            <a:rPr lang="en-US" b="1"/>
            <a:t>Enhanced Campus Connectivity</a:t>
          </a:r>
          <a:r>
            <a:rPr lang="en-US"/>
            <a:t> – Strengthens communication between students, faculty, and administration.</a:t>
          </a:r>
        </a:p>
      </dgm:t>
    </dgm:pt>
    <dgm:pt modelId="{5AE55D61-7426-4618-BB9C-93100C056E04}" type="parTrans" cxnId="{5B37B25E-7113-456B-8BF9-7F2F1BA2C23F}">
      <dgm:prSet/>
      <dgm:spPr/>
      <dgm:t>
        <a:bodyPr/>
        <a:lstStyle/>
        <a:p>
          <a:endParaRPr lang="en-US"/>
        </a:p>
      </dgm:t>
    </dgm:pt>
    <dgm:pt modelId="{5833CBD4-DC26-4BFB-AD12-C62A89DE18B0}" type="sibTrans" cxnId="{5B37B25E-7113-456B-8BF9-7F2F1BA2C23F}">
      <dgm:prSet/>
      <dgm:spPr/>
      <dgm:t>
        <a:bodyPr/>
        <a:lstStyle/>
        <a:p>
          <a:endParaRPr lang="en-US"/>
        </a:p>
      </dgm:t>
    </dgm:pt>
    <dgm:pt modelId="{49416D0E-B458-443C-A2C8-3E9B926D54E6}">
      <dgm:prSet/>
      <dgm:spPr/>
      <dgm:t>
        <a:bodyPr/>
        <a:lstStyle/>
        <a:p>
          <a:r>
            <a:rPr lang="en-US" b="1"/>
            <a:t>Improved Information Flow</a:t>
          </a:r>
          <a:r>
            <a:rPr lang="en-US"/>
            <a:t> – Ensures timely updates on events, academics, and emergencies.</a:t>
          </a:r>
        </a:p>
      </dgm:t>
    </dgm:pt>
    <dgm:pt modelId="{ECAD3495-EAC6-4E0C-9145-47B920026027}" type="parTrans" cxnId="{89F46757-1DDD-46DB-AF9A-7CABD6B61B4D}">
      <dgm:prSet/>
      <dgm:spPr/>
      <dgm:t>
        <a:bodyPr/>
        <a:lstStyle/>
        <a:p>
          <a:endParaRPr lang="en-US"/>
        </a:p>
      </dgm:t>
    </dgm:pt>
    <dgm:pt modelId="{940DCA0E-C5DD-46F5-8B01-FECB31BFE579}" type="sibTrans" cxnId="{89F46757-1DDD-46DB-AF9A-7CABD6B61B4D}">
      <dgm:prSet/>
      <dgm:spPr/>
      <dgm:t>
        <a:bodyPr/>
        <a:lstStyle/>
        <a:p>
          <a:endParaRPr lang="en-US"/>
        </a:p>
      </dgm:t>
    </dgm:pt>
    <dgm:pt modelId="{315CB2C0-A6D0-47DA-B6EA-67A80E8305C8}">
      <dgm:prSet/>
      <dgm:spPr/>
      <dgm:t>
        <a:bodyPr/>
        <a:lstStyle/>
        <a:p>
          <a:r>
            <a:rPr lang="en-US" b="1"/>
            <a:t>Increased Student Engagement</a:t>
          </a:r>
          <a:r>
            <a:rPr lang="en-US"/>
            <a:t> – Encourages participation in clubs, societies, and campus activities.</a:t>
          </a:r>
        </a:p>
      </dgm:t>
    </dgm:pt>
    <dgm:pt modelId="{A803A98B-08FD-43CD-8127-14450BE5DEF2}" type="parTrans" cxnId="{C75120AE-49DA-4610-A185-B1836A75020E}">
      <dgm:prSet/>
      <dgm:spPr/>
      <dgm:t>
        <a:bodyPr/>
        <a:lstStyle/>
        <a:p>
          <a:endParaRPr lang="en-US"/>
        </a:p>
      </dgm:t>
    </dgm:pt>
    <dgm:pt modelId="{E469FA32-B9A2-4DBF-879E-78B148D0090F}" type="sibTrans" cxnId="{C75120AE-49DA-4610-A185-B1836A75020E}">
      <dgm:prSet/>
      <dgm:spPr/>
      <dgm:t>
        <a:bodyPr/>
        <a:lstStyle/>
        <a:p>
          <a:endParaRPr lang="en-US"/>
        </a:p>
      </dgm:t>
    </dgm:pt>
    <dgm:pt modelId="{E2DAC396-4119-4D85-82DD-E0CBFE89EC28}">
      <dgm:prSet/>
      <dgm:spPr/>
      <dgm:t>
        <a:bodyPr/>
        <a:lstStyle/>
        <a:p>
          <a:r>
            <a:rPr lang="en-US" b="1"/>
            <a:t>Better Academic Performance</a:t>
          </a:r>
          <a:r>
            <a:rPr lang="en-US"/>
            <a:t> – Provides easy access to study materials and academic tracking tools.</a:t>
          </a:r>
        </a:p>
      </dgm:t>
    </dgm:pt>
    <dgm:pt modelId="{691F0256-429B-4AC6-A62B-7BEB3A328E4C}" type="parTrans" cxnId="{63604357-8620-4689-B27E-2CAE68661F87}">
      <dgm:prSet/>
      <dgm:spPr/>
      <dgm:t>
        <a:bodyPr/>
        <a:lstStyle/>
        <a:p>
          <a:endParaRPr lang="en-US"/>
        </a:p>
      </dgm:t>
    </dgm:pt>
    <dgm:pt modelId="{7E43D286-E12A-490C-B70A-DDBE917891A7}" type="sibTrans" cxnId="{63604357-8620-4689-B27E-2CAE68661F87}">
      <dgm:prSet/>
      <dgm:spPr/>
      <dgm:t>
        <a:bodyPr/>
        <a:lstStyle/>
        <a:p>
          <a:endParaRPr lang="en-US"/>
        </a:p>
      </dgm:t>
    </dgm:pt>
    <dgm:pt modelId="{421A8643-5ACF-4783-BC9E-508391D21257}">
      <dgm:prSet/>
      <dgm:spPr/>
      <dgm:t>
        <a:bodyPr/>
        <a:lstStyle/>
        <a:p>
          <a:r>
            <a:rPr lang="en-US" b="1"/>
            <a:t>Efficient Resource Utilization</a:t>
          </a:r>
          <a:r>
            <a:rPr lang="en-US"/>
            <a:t> – Reduces paper usage through digital announcements and notes.</a:t>
          </a:r>
        </a:p>
      </dgm:t>
    </dgm:pt>
    <dgm:pt modelId="{D0D499DA-401D-4D51-A044-C827504658C4}" type="parTrans" cxnId="{F58C1C8C-ECC3-480F-9429-22DCE9F392F9}">
      <dgm:prSet/>
      <dgm:spPr/>
      <dgm:t>
        <a:bodyPr/>
        <a:lstStyle/>
        <a:p>
          <a:endParaRPr lang="en-US"/>
        </a:p>
      </dgm:t>
    </dgm:pt>
    <dgm:pt modelId="{1D722970-3897-409A-B129-20D781F758E0}" type="sibTrans" cxnId="{F58C1C8C-ECC3-480F-9429-22DCE9F392F9}">
      <dgm:prSet/>
      <dgm:spPr/>
      <dgm:t>
        <a:bodyPr/>
        <a:lstStyle/>
        <a:p>
          <a:endParaRPr lang="en-US"/>
        </a:p>
      </dgm:t>
    </dgm:pt>
    <dgm:pt modelId="{158DA707-F79D-4A56-BED1-30B6FFF484AB}">
      <dgm:prSet/>
      <dgm:spPr/>
      <dgm:t>
        <a:bodyPr/>
        <a:lstStyle/>
        <a:p>
          <a:r>
            <a:rPr lang="en-US" b="1"/>
            <a:t>Safer Campus Environment</a:t>
          </a:r>
          <a:r>
            <a:rPr lang="en-US"/>
            <a:t> – Quick emergency alerts and reporting features improve campus security.</a:t>
          </a:r>
        </a:p>
      </dgm:t>
    </dgm:pt>
    <dgm:pt modelId="{9675CFA0-8A9E-4295-80BD-893978362300}" type="parTrans" cxnId="{1C02623C-88B6-49A2-BAA3-9AFC9A352BC2}">
      <dgm:prSet/>
      <dgm:spPr/>
      <dgm:t>
        <a:bodyPr/>
        <a:lstStyle/>
        <a:p>
          <a:endParaRPr lang="en-US"/>
        </a:p>
      </dgm:t>
    </dgm:pt>
    <dgm:pt modelId="{AC1F838D-E6B6-4D41-AE29-0DCDE841A561}" type="sibTrans" cxnId="{1C02623C-88B6-49A2-BAA3-9AFC9A352BC2}">
      <dgm:prSet/>
      <dgm:spPr/>
      <dgm:t>
        <a:bodyPr/>
        <a:lstStyle/>
        <a:p>
          <a:endParaRPr lang="en-US"/>
        </a:p>
      </dgm:t>
    </dgm:pt>
    <dgm:pt modelId="{37B984FB-FE2A-4FB0-A03F-C346FC69C3D4}">
      <dgm:prSet/>
      <dgm:spPr/>
      <dgm:t>
        <a:bodyPr/>
        <a:lstStyle/>
        <a:p>
          <a:r>
            <a:rPr lang="en-US" b="1"/>
            <a:t>Stronger Alumni &amp; Industry Relations</a:t>
          </a:r>
          <a:r>
            <a:rPr lang="en-US"/>
            <a:t> – Facilitates networking for placements and internships.</a:t>
          </a:r>
        </a:p>
      </dgm:t>
    </dgm:pt>
    <dgm:pt modelId="{319AF020-D249-4A10-AB36-F80290B7FF3D}" type="parTrans" cxnId="{66E8C669-1418-4D29-853E-6141E3251219}">
      <dgm:prSet/>
      <dgm:spPr/>
      <dgm:t>
        <a:bodyPr/>
        <a:lstStyle/>
        <a:p>
          <a:endParaRPr lang="en-US"/>
        </a:p>
      </dgm:t>
    </dgm:pt>
    <dgm:pt modelId="{018EB393-583A-4C5E-A08D-DE4879CDAF65}" type="sibTrans" cxnId="{66E8C669-1418-4D29-853E-6141E3251219}">
      <dgm:prSet/>
      <dgm:spPr/>
      <dgm:t>
        <a:bodyPr/>
        <a:lstStyle/>
        <a:p>
          <a:endParaRPr lang="en-US"/>
        </a:p>
      </dgm:t>
    </dgm:pt>
    <dgm:pt modelId="{B7DE023F-79C8-4243-8B5B-839C8BA809A4}">
      <dgm:prSet/>
      <dgm:spPr/>
      <dgm:t>
        <a:bodyPr/>
        <a:lstStyle/>
        <a:p>
          <a:r>
            <a:rPr lang="en-US" b="1"/>
            <a:t>Reduced Communication Gaps</a:t>
          </a:r>
          <a:r>
            <a:rPr lang="en-US"/>
            <a:t> – Minimizes delays in information sharing and administrative processes.</a:t>
          </a:r>
        </a:p>
      </dgm:t>
    </dgm:pt>
    <dgm:pt modelId="{12FCEC10-7119-4C61-9846-56636CA2AD60}" type="parTrans" cxnId="{95CC23C0-191A-4E47-9025-65876AA8329C}">
      <dgm:prSet/>
      <dgm:spPr/>
      <dgm:t>
        <a:bodyPr/>
        <a:lstStyle/>
        <a:p>
          <a:endParaRPr lang="en-US"/>
        </a:p>
      </dgm:t>
    </dgm:pt>
    <dgm:pt modelId="{7C2229D7-D155-4367-8FB7-62C5FE58E0E5}" type="sibTrans" cxnId="{95CC23C0-191A-4E47-9025-65876AA8329C}">
      <dgm:prSet/>
      <dgm:spPr/>
      <dgm:t>
        <a:bodyPr/>
        <a:lstStyle/>
        <a:p>
          <a:endParaRPr lang="en-US"/>
        </a:p>
      </dgm:t>
    </dgm:pt>
    <dgm:pt modelId="{DB659E0B-7F07-4AC9-9E19-92F20438009C}">
      <dgm:prSet/>
      <dgm:spPr/>
      <dgm:t>
        <a:bodyPr/>
        <a:lstStyle/>
        <a:p>
          <a:r>
            <a:rPr lang="en-US" b="1"/>
            <a:t>Encourages Digital Transformation</a:t>
          </a:r>
          <a:r>
            <a:rPr lang="en-US"/>
            <a:t> – Promotes tech-driven solutions for a smarter campus.</a:t>
          </a:r>
        </a:p>
      </dgm:t>
    </dgm:pt>
    <dgm:pt modelId="{0D1A5D23-614B-466D-BAFD-2610F4C0D0EF}" type="parTrans" cxnId="{9BF69766-8436-4023-8FE0-F54BE492463D}">
      <dgm:prSet/>
      <dgm:spPr/>
      <dgm:t>
        <a:bodyPr/>
        <a:lstStyle/>
        <a:p>
          <a:endParaRPr lang="en-US"/>
        </a:p>
      </dgm:t>
    </dgm:pt>
    <dgm:pt modelId="{5305B9BE-5875-4EC8-931B-9B14099C895A}" type="sibTrans" cxnId="{9BF69766-8436-4023-8FE0-F54BE492463D}">
      <dgm:prSet/>
      <dgm:spPr/>
      <dgm:t>
        <a:bodyPr/>
        <a:lstStyle/>
        <a:p>
          <a:endParaRPr lang="en-US"/>
        </a:p>
      </dgm:t>
    </dgm:pt>
    <dgm:pt modelId="{244C837F-8656-4794-81DC-2F5E3FC0256C}">
      <dgm:prSet/>
      <dgm:spPr/>
      <dgm:t>
        <a:bodyPr/>
        <a:lstStyle/>
        <a:p>
          <a:r>
            <a:rPr lang="en-US" b="1"/>
            <a:t>Positive Social Impact</a:t>
          </a:r>
          <a:r>
            <a:rPr lang="en-US"/>
            <a:t> – Fosters collaboration, feedback culture, and a more inclusive student community.</a:t>
          </a:r>
        </a:p>
      </dgm:t>
    </dgm:pt>
    <dgm:pt modelId="{E84C8F0F-B68F-49D2-A0C1-C5AAE568EFC0}" type="parTrans" cxnId="{1752C5D7-1DD3-49F0-8AD8-BAD44F45C7C4}">
      <dgm:prSet/>
      <dgm:spPr/>
      <dgm:t>
        <a:bodyPr/>
        <a:lstStyle/>
        <a:p>
          <a:endParaRPr lang="en-US"/>
        </a:p>
      </dgm:t>
    </dgm:pt>
    <dgm:pt modelId="{FDB659C5-322A-484B-94E8-B0257237729B}" type="sibTrans" cxnId="{1752C5D7-1DD3-49F0-8AD8-BAD44F45C7C4}">
      <dgm:prSet/>
      <dgm:spPr/>
      <dgm:t>
        <a:bodyPr/>
        <a:lstStyle/>
        <a:p>
          <a:endParaRPr lang="en-US"/>
        </a:p>
      </dgm:t>
    </dgm:pt>
    <dgm:pt modelId="{4787DE3E-A6BF-49D9-84DD-59F9002C913C}" type="pres">
      <dgm:prSet presAssocID="{6B93D328-3C7E-4119-8D00-BB99AD8EEBA3}" presName="cycle" presStyleCnt="0">
        <dgm:presLayoutVars>
          <dgm:dir/>
          <dgm:resizeHandles val="exact"/>
        </dgm:presLayoutVars>
      </dgm:prSet>
      <dgm:spPr/>
    </dgm:pt>
    <dgm:pt modelId="{0C4C0317-FDA5-4EAF-B583-067644AAF201}" type="pres">
      <dgm:prSet presAssocID="{782DBBFA-A88E-4156-9260-1D48FC728F72}" presName="dummy" presStyleCnt="0"/>
      <dgm:spPr/>
    </dgm:pt>
    <dgm:pt modelId="{62E53E3E-1261-4D42-B1D9-AFE770FD69E1}" type="pres">
      <dgm:prSet presAssocID="{782DBBFA-A88E-4156-9260-1D48FC728F72}" presName="node" presStyleLbl="revTx" presStyleIdx="0" presStyleCnt="10">
        <dgm:presLayoutVars>
          <dgm:bulletEnabled val="1"/>
        </dgm:presLayoutVars>
      </dgm:prSet>
      <dgm:spPr/>
    </dgm:pt>
    <dgm:pt modelId="{CD580C9E-3680-457C-8F98-AF1DFE65E73F}" type="pres">
      <dgm:prSet presAssocID="{5833CBD4-DC26-4BFB-AD12-C62A89DE18B0}" presName="sibTrans" presStyleLbl="node1" presStyleIdx="0" presStyleCnt="10"/>
      <dgm:spPr/>
    </dgm:pt>
    <dgm:pt modelId="{838DACDE-4D4B-4E72-A805-64119378092C}" type="pres">
      <dgm:prSet presAssocID="{49416D0E-B458-443C-A2C8-3E9B926D54E6}" presName="dummy" presStyleCnt="0"/>
      <dgm:spPr/>
    </dgm:pt>
    <dgm:pt modelId="{541D6047-4742-4A63-A645-9A89183B140F}" type="pres">
      <dgm:prSet presAssocID="{49416D0E-B458-443C-A2C8-3E9B926D54E6}" presName="node" presStyleLbl="revTx" presStyleIdx="1" presStyleCnt="10">
        <dgm:presLayoutVars>
          <dgm:bulletEnabled val="1"/>
        </dgm:presLayoutVars>
      </dgm:prSet>
      <dgm:spPr/>
    </dgm:pt>
    <dgm:pt modelId="{C16DD15F-579A-47C1-ACDC-BF896FDE928B}" type="pres">
      <dgm:prSet presAssocID="{940DCA0E-C5DD-46F5-8B01-FECB31BFE579}" presName="sibTrans" presStyleLbl="node1" presStyleIdx="1" presStyleCnt="10"/>
      <dgm:spPr/>
    </dgm:pt>
    <dgm:pt modelId="{A4C1E597-C0DE-4284-8887-A19A20FA837A}" type="pres">
      <dgm:prSet presAssocID="{315CB2C0-A6D0-47DA-B6EA-67A80E8305C8}" presName="dummy" presStyleCnt="0"/>
      <dgm:spPr/>
    </dgm:pt>
    <dgm:pt modelId="{19F6FA22-1356-4DDA-95BC-0798ACF10C00}" type="pres">
      <dgm:prSet presAssocID="{315CB2C0-A6D0-47DA-B6EA-67A80E8305C8}" presName="node" presStyleLbl="revTx" presStyleIdx="2" presStyleCnt="10">
        <dgm:presLayoutVars>
          <dgm:bulletEnabled val="1"/>
        </dgm:presLayoutVars>
      </dgm:prSet>
      <dgm:spPr/>
    </dgm:pt>
    <dgm:pt modelId="{AC534738-B2B2-4347-8D2D-922FDA8147B4}" type="pres">
      <dgm:prSet presAssocID="{E469FA32-B9A2-4DBF-879E-78B148D0090F}" presName="sibTrans" presStyleLbl="node1" presStyleIdx="2" presStyleCnt="10"/>
      <dgm:spPr/>
    </dgm:pt>
    <dgm:pt modelId="{1C640245-0582-4925-A2F3-BFA55A13CAAA}" type="pres">
      <dgm:prSet presAssocID="{E2DAC396-4119-4D85-82DD-E0CBFE89EC28}" presName="dummy" presStyleCnt="0"/>
      <dgm:spPr/>
    </dgm:pt>
    <dgm:pt modelId="{64E55E18-4949-4F2A-A2D0-84C64B3DC975}" type="pres">
      <dgm:prSet presAssocID="{E2DAC396-4119-4D85-82DD-E0CBFE89EC28}" presName="node" presStyleLbl="revTx" presStyleIdx="3" presStyleCnt="10">
        <dgm:presLayoutVars>
          <dgm:bulletEnabled val="1"/>
        </dgm:presLayoutVars>
      </dgm:prSet>
      <dgm:spPr/>
    </dgm:pt>
    <dgm:pt modelId="{59D007B4-F322-4F7F-8C54-6AE7030BCA2D}" type="pres">
      <dgm:prSet presAssocID="{7E43D286-E12A-490C-B70A-DDBE917891A7}" presName="sibTrans" presStyleLbl="node1" presStyleIdx="3" presStyleCnt="10"/>
      <dgm:spPr/>
    </dgm:pt>
    <dgm:pt modelId="{5D3B7261-128C-44D7-B9DE-899750002372}" type="pres">
      <dgm:prSet presAssocID="{421A8643-5ACF-4783-BC9E-508391D21257}" presName="dummy" presStyleCnt="0"/>
      <dgm:spPr/>
    </dgm:pt>
    <dgm:pt modelId="{EB03334B-FF57-4228-8DA3-774BCBD7DA62}" type="pres">
      <dgm:prSet presAssocID="{421A8643-5ACF-4783-BC9E-508391D21257}" presName="node" presStyleLbl="revTx" presStyleIdx="4" presStyleCnt="10">
        <dgm:presLayoutVars>
          <dgm:bulletEnabled val="1"/>
        </dgm:presLayoutVars>
      </dgm:prSet>
      <dgm:spPr/>
    </dgm:pt>
    <dgm:pt modelId="{62DC21CC-C419-4624-A46C-9FFDF28E4734}" type="pres">
      <dgm:prSet presAssocID="{1D722970-3897-409A-B129-20D781F758E0}" presName="sibTrans" presStyleLbl="node1" presStyleIdx="4" presStyleCnt="10"/>
      <dgm:spPr/>
    </dgm:pt>
    <dgm:pt modelId="{595771C8-A78C-41FF-9A51-06E57746FA7B}" type="pres">
      <dgm:prSet presAssocID="{158DA707-F79D-4A56-BED1-30B6FFF484AB}" presName="dummy" presStyleCnt="0"/>
      <dgm:spPr/>
    </dgm:pt>
    <dgm:pt modelId="{ABA96967-BA9D-47DF-942C-1C72B4443321}" type="pres">
      <dgm:prSet presAssocID="{158DA707-F79D-4A56-BED1-30B6FFF484AB}" presName="node" presStyleLbl="revTx" presStyleIdx="5" presStyleCnt="10">
        <dgm:presLayoutVars>
          <dgm:bulletEnabled val="1"/>
        </dgm:presLayoutVars>
      </dgm:prSet>
      <dgm:spPr/>
    </dgm:pt>
    <dgm:pt modelId="{54687300-5BD0-48FE-9CFF-F5B533C335B2}" type="pres">
      <dgm:prSet presAssocID="{AC1F838D-E6B6-4D41-AE29-0DCDE841A561}" presName="sibTrans" presStyleLbl="node1" presStyleIdx="5" presStyleCnt="10"/>
      <dgm:spPr/>
    </dgm:pt>
    <dgm:pt modelId="{13808C44-16FB-4126-A282-AA19199941C3}" type="pres">
      <dgm:prSet presAssocID="{37B984FB-FE2A-4FB0-A03F-C346FC69C3D4}" presName="dummy" presStyleCnt="0"/>
      <dgm:spPr/>
    </dgm:pt>
    <dgm:pt modelId="{916FCCB5-C785-450A-974E-597ED992B89D}" type="pres">
      <dgm:prSet presAssocID="{37B984FB-FE2A-4FB0-A03F-C346FC69C3D4}" presName="node" presStyleLbl="revTx" presStyleIdx="6" presStyleCnt="10">
        <dgm:presLayoutVars>
          <dgm:bulletEnabled val="1"/>
        </dgm:presLayoutVars>
      </dgm:prSet>
      <dgm:spPr/>
    </dgm:pt>
    <dgm:pt modelId="{53B7DE54-30EB-4F02-9099-980696A493D9}" type="pres">
      <dgm:prSet presAssocID="{018EB393-583A-4C5E-A08D-DE4879CDAF65}" presName="sibTrans" presStyleLbl="node1" presStyleIdx="6" presStyleCnt="10"/>
      <dgm:spPr/>
    </dgm:pt>
    <dgm:pt modelId="{99FE6FE4-199C-44A4-A1B8-ED7EB1749ECC}" type="pres">
      <dgm:prSet presAssocID="{B7DE023F-79C8-4243-8B5B-839C8BA809A4}" presName="dummy" presStyleCnt="0"/>
      <dgm:spPr/>
    </dgm:pt>
    <dgm:pt modelId="{94441088-188F-47D0-B58A-9106D13710A8}" type="pres">
      <dgm:prSet presAssocID="{B7DE023F-79C8-4243-8B5B-839C8BA809A4}" presName="node" presStyleLbl="revTx" presStyleIdx="7" presStyleCnt="10">
        <dgm:presLayoutVars>
          <dgm:bulletEnabled val="1"/>
        </dgm:presLayoutVars>
      </dgm:prSet>
      <dgm:spPr/>
    </dgm:pt>
    <dgm:pt modelId="{16A4F39C-1CFD-46B8-A87C-E221DFC2AE3B}" type="pres">
      <dgm:prSet presAssocID="{7C2229D7-D155-4367-8FB7-62C5FE58E0E5}" presName="sibTrans" presStyleLbl="node1" presStyleIdx="7" presStyleCnt="10"/>
      <dgm:spPr/>
    </dgm:pt>
    <dgm:pt modelId="{CC0A308D-E3C7-49A0-ACF0-D15765073448}" type="pres">
      <dgm:prSet presAssocID="{DB659E0B-7F07-4AC9-9E19-92F20438009C}" presName="dummy" presStyleCnt="0"/>
      <dgm:spPr/>
    </dgm:pt>
    <dgm:pt modelId="{D4D2FBFA-9DFE-4E69-AC01-38252FF29E18}" type="pres">
      <dgm:prSet presAssocID="{DB659E0B-7F07-4AC9-9E19-92F20438009C}" presName="node" presStyleLbl="revTx" presStyleIdx="8" presStyleCnt="10">
        <dgm:presLayoutVars>
          <dgm:bulletEnabled val="1"/>
        </dgm:presLayoutVars>
      </dgm:prSet>
      <dgm:spPr/>
    </dgm:pt>
    <dgm:pt modelId="{1763A62F-3517-4612-A4AE-93D8D4819507}" type="pres">
      <dgm:prSet presAssocID="{5305B9BE-5875-4EC8-931B-9B14099C895A}" presName="sibTrans" presStyleLbl="node1" presStyleIdx="8" presStyleCnt="10"/>
      <dgm:spPr/>
    </dgm:pt>
    <dgm:pt modelId="{39C4B9E1-958B-4F2E-8A2A-3C42B8FA4CF2}" type="pres">
      <dgm:prSet presAssocID="{244C837F-8656-4794-81DC-2F5E3FC0256C}" presName="dummy" presStyleCnt="0"/>
      <dgm:spPr/>
    </dgm:pt>
    <dgm:pt modelId="{BCE9FB86-D563-4993-AEB7-C43468D8FF54}" type="pres">
      <dgm:prSet presAssocID="{244C837F-8656-4794-81DC-2F5E3FC0256C}" presName="node" presStyleLbl="revTx" presStyleIdx="9" presStyleCnt="10">
        <dgm:presLayoutVars>
          <dgm:bulletEnabled val="1"/>
        </dgm:presLayoutVars>
      </dgm:prSet>
      <dgm:spPr/>
    </dgm:pt>
    <dgm:pt modelId="{C083989B-6B0C-46CD-8B91-01D571B934D7}" type="pres">
      <dgm:prSet presAssocID="{FDB659C5-322A-484B-94E8-B0257237729B}" presName="sibTrans" presStyleLbl="node1" presStyleIdx="9" presStyleCnt="10"/>
      <dgm:spPr/>
    </dgm:pt>
  </dgm:ptLst>
  <dgm:cxnLst>
    <dgm:cxn modelId="{9836920E-2F8F-42B8-8261-44CA92BFF303}" type="presOf" srcId="{49416D0E-B458-443C-A2C8-3E9B926D54E6}" destId="{541D6047-4742-4A63-A645-9A89183B140F}" srcOrd="0" destOrd="0" presId="urn:microsoft.com/office/officeart/2005/8/layout/cycle1"/>
    <dgm:cxn modelId="{BF979816-D86F-4E48-82DB-71466DEA5862}" type="presOf" srcId="{421A8643-5ACF-4783-BC9E-508391D21257}" destId="{EB03334B-FF57-4228-8DA3-774BCBD7DA62}" srcOrd="0" destOrd="0" presId="urn:microsoft.com/office/officeart/2005/8/layout/cycle1"/>
    <dgm:cxn modelId="{0CEC0F33-A973-4C20-A91E-41F6B7356650}" type="presOf" srcId="{158DA707-F79D-4A56-BED1-30B6FFF484AB}" destId="{ABA96967-BA9D-47DF-942C-1C72B4443321}" srcOrd="0" destOrd="0" presId="urn:microsoft.com/office/officeart/2005/8/layout/cycle1"/>
    <dgm:cxn modelId="{1C02623C-88B6-49A2-BAA3-9AFC9A352BC2}" srcId="{6B93D328-3C7E-4119-8D00-BB99AD8EEBA3}" destId="{158DA707-F79D-4A56-BED1-30B6FFF484AB}" srcOrd="5" destOrd="0" parTransId="{9675CFA0-8A9E-4295-80BD-893978362300}" sibTransId="{AC1F838D-E6B6-4D41-AE29-0DCDE841A561}"/>
    <dgm:cxn modelId="{0ED1AA3F-041F-4E8F-BEEA-AC6DAA43A2A1}" type="presOf" srcId="{FDB659C5-322A-484B-94E8-B0257237729B}" destId="{C083989B-6B0C-46CD-8B91-01D571B934D7}" srcOrd="0" destOrd="0" presId="urn:microsoft.com/office/officeart/2005/8/layout/cycle1"/>
    <dgm:cxn modelId="{5B37B25E-7113-456B-8BF9-7F2F1BA2C23F}" srcId="{6B93D328-3C7E-4119-8D00-BB99AD8EEBA3}" destId="{782DBBFA-A88E-4156-9260-1D48FC728F72}" srcOrd="0" destOrd="0" parTransId="{5AE55D61-7426-4618-BB9C-93100C056E04}" sibTransId="{5833CBD4-DC26-4BFB-AD12-C62A89DE18B0}"/>
    <dgm:cxn modelId="{97CF7662-19F8-4D8A-ACA7-4EBFDCAC23A5}" type="presOf" srcId="{315CB2C0-A6D0-47DA-B6EA-67A80E8305C8}" destId="{19F6FA22-1356-4DDA-95BC-0798ACF10C00}" srcOrd="0" destOrd="0" presId="urn:microsoft.com/office/officeart/2005/8/layout/cycle1"/>
    <dgm:cxn modelId="{D6FB7C42-0143-460E-8AA2-53274E40E074}" type="presOf" srcId="{940DCA0E-C5DD-46F5-8B01-FECB31BFE579}" destId="{C16DD15F-579A-47C1-ACDC-BF896FDE928B}" srcOrd="0" destOrd="0" presId="urn:microsoft.com/office/officeart/2005/8/layout/cycle1"/>
    <dgm:cxn modelId="{9BF69766-8436-4023-8FE0-F54BE492463D}" srcId="{6B93D328-3C7E-4119-8D00-BB99AD8EEBA3}" destId="{DB659E0B-7F07-4AC9-9E19-92F20438009C}" srcOrd="8" destOrd="0" parTransId="{0D1A5D23-614B-466D-BAFD-2610F4C0D0EF}" sibTransId="{5305B9BE-5875-4EC8-931B-9B14099C895A}"/>
    <dgm:cxn modelId="{66E8C669-1418-4D29-853E-6141E3251219}" srcId="{6B93D328-3C7E-4119-8D00-BB99AD8EEBA3}" destId="{37B984FB-FE2A-4FB0-A03F-C346FC69C3D4}" srcOrd="6" destOrd="0" parTransId="{319AF020-D249-4A10-AB36-F80290B7FF3D}" sibTransId="{018EB393-583A-4C5E-A08D-DE4879CDAF65}"/>
    <dgm:cxn modelId="{B5AC106E-5F8C-42A8-AF77-EFE2890891E1}" type="presOf" srcId="{782DBBFA-A88E-4156-9260-1D48FC728F72}" destId="{62E53E3E-1261-4D42-B1D9-AFE770FD69E1}" srcOrd="0" destOrd="0" presId="urn:microsoft.com/office/officeart/2005/8/layout/cycle1"/>
    <dgm:cxn modelId="{1C6C914E-573C-497B-AD5C-02D031E23953}" type="presOf" srcId="{37B984FB-FE2A-4FB0-A03F-C346FC69C3D4}" destId="{916FCCB5-C785-450A-974E-597ED992B89D}" srcOrd="0" destOrd="0" presId="urn:microsoft.com/office/officeart/2005/8/layout/cycle1"/>
    <dgm:cxn modelId="{AB950E6F-54FB-4F43-B5A2-15B808A7C433}" type="presOf" srcId="{AC1F838D-E6B6-4D41-AE29-0DCDE841A561}" destId="{54687300-5BD0-48FE-9CFF-F5B533C335B2}" srcOrd="0" destOrd="0" presId="urn:microsoft.com/office/officeart/2005/8/layout/cycle1"/>
    <dgm:cxn modelId="{63604357-8620-4689-B27E-2CAE68661F87}" srcId="{6B93D328-3C7E-4119-8D00-BB99AD8EEBA3}" destId="{E2DAC396-4119-4D85-82DD-E0CBFE89EC28}" srcOrd="3" destOrd="0" parTransId="{691F0256-429B-4AC6-A62B-7BEB3A328E4C}" sibTransId="{7E43D286-E12A-490C-B70A-DDBE917891A7}"/>
    <dgm:cxn modelId="{89F46757-1DDD-46DB-AF9A-7CABD6B61B4D}" srcId="{6B93D328-3C7E-4119-8D00-BB99AD8EEBA3}" destId="{49416D0E-B458-443C-A2C8-3E9B926D54E6}" srcOrd="1" destOrd="0" parTransId="{ECAD3495-EAC6-4E0C-9145-47B920026027}" sibTransId="{940DCA0E-C5DD-46F5-8B01-FECB31BFE579}"/>
    <dgm:cxn modelId="{2AA6117C-DE6D-42C6-A1A9-CA2B7B073E64}" type="presOf" srcId="{DB659E0B-7F07-4AC9-9E19-92F20438009C}" destId="{D4D2FBFA-9DFE-4E69-AC01-38252FF29E18}" srcOrd="0" destOrd="0" presId="urn:microsoft.com/office/officeart/2005/8/layout/cycle1"/>
    <dgm:cxn modelId="{CC13DB88-09D5-43A3-8C2E-E6BFBCCBB56E}" type="presOf" srcId="{B7DE023F-79C8-4243-8B5B-839C8BA809A4}" destId="{94441088-188F-47D0-B58A-9106D13710A8}" srcOrd="0" destOrd="0" presId="urn:microsoft.com/office/officeart/2005/8/layout/cycle1"/>
    <dgm:cxn modelId="{F58C1C8C-ECC3-480F-9429-22DCE9F392F9}" srcId="{6B93D328-3C7E-4119-8D00-BB99AD8EEBA3}" destId="{421A8643-5ACF-4783-BC9E-508391D21257}" srcOrd="4" destOrd="0" parTransId="{D0D499DA-401D-4D51-A044-C827504658C4}" sibTransId="{1D722970-3897-409A-B129-20D781F758E0}"/>
    <dgm:cxn modelId="{0D8BD79E-D9D2-4658-81CE-491392908888}" type="presOf" srcId="{1D722970-3897-409A-B129-20D781F758E0}" destId="{62DC21CC-C419-4624-A46C-9FFDF28E4734}" srcOrd="0" destOrd="0" presId="urn:microsoft.com/office/officeart/2005/8/layout/cycle1"/>
    <dgm:cxn modelId="{CD2F6CA3-72B7-44AC-908A-0FC54351369F}" type="presOf" srcId="{5833CBD4-DC26-4BFB-AD12-C62A89DE18B0}" destId="{CD580C9E-3680-457C-8F98-AF1DFE65E73F}" srcOrd="0" destOrd="0" presId="urn:microsoft.com/office/officeart/2005/8/layout/cycle1"/>
    <dgm:cxn modelId="{758F0DAE-ECF6-4374-85D9-6658271ACA5D}" type="presOf" srcId="{E2DAC396-4119-4D85-82DD-E0CBFE89EC28}" destId="{64E55E18-4949-4F2A-A2D0-84C64B3DC975}" srcOrd="0" destOrd="0" presId="urn:microsoft.com/office/officeart/2005/8/layout/cycle1"/>
    <dgm:cxn modelId="{C75120AE-49DA-4610-A185-B1836A75020E}" srcId="{6B93D328-3C7E-4119-8D00-BB99AD8EEBA3}" destId="{315CB2C0-A6D0-47DA-B6EA-67A80E8305C8}" srcOrd="2" destOrd="0" parTransId="{A803A98B-08FD-43CD-8127-14450BE5DEF2}" sibTransId="{E469FA32-B9A2-4DBF-879E-78B148D0090F}"/>
    <dgm:cxn modelId="{95CC23C0-191A-4E47-9025-65876AA8329C}" srcId="{6B93D328-3C7E-4119-8D00-BB99AD8EEBA3}" destId="{B7DE023F-79C8-4243-8B5B-839C8BA809A4}" srcOrd="7" destOrd="0" parTransId="{12FCEC10-7119-4C61-9846-56636CA2AD60}" sibTransId="{7C2229D7-D155-4367-8FB7-62C5FE58E0E5}"/>
    <dgm:cxn modelId="{60B534C9-56F3-4940-B934-860529FD332B}" type="presOf" srcId="{6B93D328-3C7E-4119-8D00-BB99AD8EEBA3}" destId="{4787DE3E-A6BF-49D9-84DD-59F9002C913C}" srcOrd="0" destOrd="0" presId="urn:microsoft.com/office/officeart/2005/8/layout/cycle1"/>
    <dgm:cxn modelId="{1752C5D7-1DD3-49F0-8AD8-BAD44F45C7C4}" srcId="{6B93D328-3C7E-4119-8D00-BB99AD8EEBA3}" destId="{244C837F-8656-4794-81DC-2F5E3FC0256C}" srcOrd="9" destOrd="0" parTransId="{E84C8F0F-B68F-49D2-A0C1-C5AAE568EFC0}" sibTransId="{FDB659C5-322A-484B-94E8-B0257237729B}"/>
    <dgm:cxn modelId="{7FA404D9-BDA8-4BD4-8F65-9E3A592FCCD9}" type="presOf" srcId="{244C837F-8656-4794-81DC-2F5E3FC0256C}" destId="{BCE9FB86-D563-4993-AEB7-C43468D8FF54}" srcOrd="0" destOrd="0" presId="urn:microsoft.com/office/officeart/2005/8/layout/cycle1"/>
    <dgm:cxn modelId="{F05701E5-BFA4-4D40-A2B2-4F1180FECBA5}" type="presOf" srcId="{018EB393-583A-4C5E-A08D-DE4879CDAF65}" destId="{53B7DE54-30EB-4F02-9099-980696A493D9}" srcOrd="0" destOrd="0" presId="urn:microsoft.com/office/officeart/2005/8/layout/cycle1"/>
    <dgm:cxn modelId="{6D9E23EB-BC53-4B25-B0D3-341A95BE1F4B}" type="presOf" srcId="{7E43D286-E12A-490C-B70A-DDBE917891A7}" destId="{59D007B4-F322-4F7F-8C54-6AE7030BCA2D}" srcOrd="0" destOrd="0" presId="urn:microsoft.com/office/officeart/2005/8/layout/cycle1"/>
    <dgm:cxn modelId="{D155CBEC-24BA-4EA0-BE81-67EE981B309E}" type="presOf" srcId="{E469FA32-B9A2-4DBF-879E-78B148D0090F}" destId="{AC534738-B2B2-4347-8D2D-922FDA8147B4}" srcOrd="0" destOrd="0" presId="urn:microsoft.com/office/officeart/2005/8/layout/cycle1"/>
    <dgm:cxn modelId="{5EE02DF5-15B7-4AAB-9226-19623BCA5C45}" type="presOf" srcId="{7C2229D7-D155-4367-8FB7-62C5FE58E0E5}" destId="{16A4F39C-1CFD-46B8-A87C-E221DFC2AE3B}" srcOrd="0" destOrd="0" presId="urn:microsoft.com/office/officeart/2005/8/layout/cycle1"/>
    <dgm:cxn modelId="{7E4164F9-6388-4AAF-901B-DEDD5A740EEB}" type="presOf" srcId="{5305B9BE-5875-4EC8-931B-9B14099C895A}" destId="{1763A62F-3517-4612-A4AE-93D8D4819507}" srcOrd="0" destOrd="0" presId="urn:microsoft.com/office/officeart/2005/8/layout/cycle1"/>
    <dgm:cxn modelId="{BC84A229-F88A-418E-87ED-C66993B1734A}" type="presParOf" srcId="{4787DE3E-A6BF-49D9-84DD-59F9002C913C}" destId="{0C4C0317-FDA5-4EAF-B583-067644AAF201}" srcOrd="0" destOrd="0" presId="urn:microsoft.com/office/officeart/2005/8/layout/cycle1"/>
    <dgm:cxn modelId="{62A4227C-FD7A-4E42-AABA-E62F59CC0C6E}" type="presParOf" srcId="{4787DE3E-A6BF-49D9-84DD-59F9002C913C}" destId="{62E53E3E-1261-4D42-B1D9-AFE770FD69E1}" srcOrd="1" destOrd="0" presId="urn:microsoft.com/office/officeart/2005/8/layout/cycle1"/>
    <dgm:cxn modelId="{5F11220A-DC66-45F5-9CFF-44DFC091DD59}" type="presParOf" srcId="{4787DE3E-A6BF-49D9-84DD-59F9002C913C}" destId="{CD580C9E-3680-457C-8F98-AF1DFE65E73F}" srcOrd="2" destOrd="0" presId="urn:microsoft.com/office/officeart/2005/8/layout/cycle1"/>
    <dgm:cxn modelId="{EFBFBBCE-D286-447C-AEED-93FBC324A9BD}" type="presParOf" srcId="{4787DE3E-A6BF-49D9-84DD-59F9002C913C}" destId="{838DACDE-4D4B-4E72-A805-64119378092C}" srcOrd="3" destOrd="0" presId="urn:microsoft.com/office/officeart/2005/8/layout/cycle1"/>
    <dgm:cxn modelId="{29ABF3B7-3275-40F2-A339-16F6A0C12AAC}" type="presParOf" srcId="{4787DE3E-A6BF-49D9-84DD-59F9002C913C}" destId="{541D6047-4742-4A63-A645-9A89183B140F}" srcOrd="4" destOrd="0" presId="urn:microsoft.com/office/officeart/2005/8/layout/cycle1"/>
    <dgm:cxn modelId="{CD23B69B-9EC9-49DD-9206-3CB573A39F7C}" type="presParOf" srcId="{4787DE3E-A6BF-49D9-84DD-59F9002C913C}" destId="{C16DD15F-579A-47C1-ACDC-BF896FDE928B}" srcOrd="5" destOrd="0" presId="urn:microsoft.com/office/officeart/2005/8/layout/cycle1"/>
    <dgm:cxn modelId="{7CD5172A-3A0B-43ED-93B2-590DC536CBB8}" type="presParOf" srcId="{4787DE3E-A6BF-49D9-84DD-59F9002C913C}" destId="{A4C1E597-C0DE-4284-8887-A19A20FA837A}" srcOrd="6" destOrd="0" presId="urn:microsoft.com/office/officeart/2005/8/layout/cycle1"/>
    <dgm:cxn modelId="{EBF99917-0B3C-4D32-906E-7BCCE60A254D}" type="presParOf" srcId="{4787DE3E-A6BF-49D9-84DD-59F9002C913C}" destId="{19F6FA22-1356-4DDA-95BC-0798ACF10C00}" srcOrd="7" destOrd="0" presId="urn:microsoft.com/office/officeart/2005/8/layout/cycle1"/>
    <dgm:cxn modelId="{EA4BA71C-8A58-445A-B51E-A277CF7E415D}" type="presParOf" srcId="{4787DE3E-A6BF-49D9-84DD-59F9002C913C}" destId="{AC534738-B2B2-4347-8D2D-922FDA8147B4}" srcOrd="8" destOrd="0" presId="urn:microsoft.com/office/officeart/2005/8/layout/cycle1"/>
    <dgm:cxn modelId="{4843F34F-C16D-4C9B-813B-3088AFC1BFC0}" type="presParOf" srcId="{4787DE3E-A6BF-49D9-84DD-59F9002C913C}" destId="{1C640245-0582-4925-A2F3-BFA55A13CAAA}" srcOrd="9" destOrd="0" presId="urn:microsoft.com/office/officeart/2005/8/layout/cycle1"/>
    <dgm:cxn modelId="{5F585C7F-5AF7-45FD-A5E9-377BB3624379}" type="presParOf" srcId="{4787DE3E-A6BF-49D9-84DD-59F9002C913C}" destId="{64E55E18-4949-4F2A-A2D0-84C64B3DC975}" srcOrd="10" destOrd="0" presId="urn:microsoft.com/office/officeart/2005/8/layout/cycle1"/>
    <dgm:cxn modelId="{9A0978FD-B21E-4534-A4D8-E617FE5F0337}" type="presParOf" srcId="{4787DE3E-A6BF-49D9-84DD-59F9002C913C}" destId="{59D007B4-F322-4F7F-8C54-6AE7030BCA2D}" srcOrd="11" destOrd="0" presId="urn:microsoft.com/office/officeart/2005/8/layout/cycle1"/>
    <dgm:cxn modelId="{11E01F39-E8C0-4D5E-B696-E7BB63CCDE24}" type="presParOf" srcId="{4787DE3E-A6BF-49D9-84DD-59F9002C913C}" destId="{5D3B7261-128C-44D7-B9DE-899750002372}" srcOrd="12" destOrd="0" presId="urn:microsoft.com/office/officeart/2005/8/layout/cycle1"/>
    <dgm:cxn modelId="{F53B7B3E-EB94-46BE-8EDA-5E5EBCC29FB9}" type="presParOf" srcId="{4787DE3E-A6BF-49D9-84DD-59F9002C913C}" destId="{EB03334B-FF57-4228-8DA3-774BCBD7DA62}" srcOrd="13" destOrd="0" presId="urn:microsoft.com/office/officeart/2005/8/layout/cycle1"/>
    <dgm:cxn modelId="{A3ECBC02-4313-4A62-A397-DFF8535B0273}" type="presParOf" srcId="{4787DE3E-A6BF-49D9-84DD-59F9002C913C}" destId="{62DC21CC-C419-4624-A46C-9FFDF28E4734}" srcOrd="14" destOrd="0" presId="urn:microsoft.com/office/officeart/2005/8/layout/cycle1"/>
    <dgm:cxn modelId="{E969A072-B065-4187-9149-6089BC0152E9}" type="presParOf" srcId="{4787DE3E-A6BF-49D9-84DD-59F9002C913C}" destId="{595771C8-A78C-41FF-9A51-06E57746FA7B}" srcOrd="15" destOrd="0" presId="urn:microsoft.com/office/officeart/2005/8/layout/cycle1"/>
    <dgm:cxn modelId="{D781C98B-937E-42AD-878F-62A7310861EE}" type="presParOf" srcId="{4787DE3E-A6BF-49D9-84DD-59F9002C913C}" destId="{ABA96967-BA9D-47DF-942C-1C72B4443321}" srcOrd="16" destOrd="0" presId="urn:microsoft.com/office/officeart/2005/8/layout/cycle1"/>
    <dgm:cxn modelId="{6C56578D-D6C9-4CEE-BD5F-25076150639E}" type="presParOf" srcId="{4787DE3E-A6BF-49D9-84DD-59F9002C913C}" destId="{54687300-5BD0-48FE-9CFF-F5B533C335B2}" srcOrd="17" destOrd="0" presId="urn:microsoft.com/office/officeart/2005/8/layout/cycle1"/>
    <dgm:cxn modelId="{74C694FB-FE34-467D-BC4E-E003F19B7B2F}" type="presParOf" srcId="{4787DE3E-A6BF-49D9-84DD-59F9002C913C}" destId="{13808C44-16FB-4126-A282-AA19199941C3}" srcOrd="18" destOrd="0" presId="urn:microsoft.com/office/officeart/2005/8/layout/cycle1"/>
    <dgm:cxn modelId="{A25B0AD8-6554-41B3-94D2-59884EDBBAE6}" type="presParOf" srcId="{4787DE3E-A6BF-49D9-84DD-59F9002C913C}" destId="{916FCCB5-C785-450A-974E-597ED992B89D}" srcOrd="19" destOrd="0" presId="urn:microsoft.com/office/officeart/2005/8/layout/cycle1"/>
    <dgm:cxn modelId="{39337BAE-04A1-473E-9A8B-0CDA5CC771AD}" type="presParOf" srcId="{4787DE3E-A6BF-49D9-84DD-59F9002C913C}" destId="{53B7DE54-30EB-4F02-9099-980696A493D9}" srcOrd="20" destOrd="0" presId="urn:microsoft.com/office/officeart/2005/8/layout/cycle1"/>
    <dgm:cxn modelId="{6C22E4B7-83C3-4543-9487-3823C5D36AD5}" type="presParOf" srcId="{4787DE3E-A6BF-49D9-84DD-59F9002C913C}" destId="{99FE6FE4-199C-44A4-A1B8-ED7EB1749ECC}" srcOrd="21" destOrd="0" presId="urn:microsoft.com/office/officeart/2005/8/layout/cycle1"/>
    <dgm:cxn modelId="{2AC123CC-4D4E-4539-8B3D-B4DB81D6EE6D}" type="presParOf" srcId="{4787DE3E-A6BF-49D9-84DD-59F9002C913C}" destId="{94441088-188F-47D0-B58A-9106D13710A8}" srcOrd="22" destOrd="0" presId="urn:microsoft.com/office/officeart/2005/8/layout/cycle1"/>
    <dgm:cxn modelId="{2D007F51-5032-488C-BE27-125DE371E836}" type="presParOf" srcId="{4787DE3E-A6BF-49D9-84DD-59F9002C913C}" destId="{16A4F39C-1CFD-46B8-A87C-E221DFC2AE3B}" srcOrd="23" destOrd="0" presId="urn:microsoft.com/office/officeart/2005/8/layout/cycle1"/>
    <dgm:cxn modelId="{E82A91AF-EAFA-4601-B4D7-F0B993168F58}" type="presParOf" srcId="{4787DE3E-A6BF-49D9-84DD-59F9002C913C}" destId="{CC0A308D-E3C7-49A0-ACF0-D15765073448}" srcOrd="24" destOrd="0" presId="urn:microsoft.com/office/officeart/2005/8/layout/cycle1"/>
    <dgm:cxn modelId="{3BC06869-E8FB-4EE0-B0C9-4658A27C6508}" type="presParOf" srcId="{4787DE3E-A6BF-49D9-84DD-59F9002C913C}" destId="{D4D2FBFA-9DFE-4E69-AC01-38252FF29E18}" srcOrd="25" destOrd="0" presId="urn:microsoft.com/office/officeart/2005/8/layout/cycle1"/>
    <dgm:cxn modelId="{5BB390A3-349C-404F-BF75-A82CEF52A193}" type="presParOf" srcId="{4787DE3E-A6BF-49D9-84DD-59F9002C913C}" destId="{1763A62F-3517-4612-A4AE-93D8D4819507}" srcOrd="26" destOrd="0" presId="urn:microsoft.com/office/officeart/2005/8/layout/cycle1"/>
    <dgm:cxn modelId="{8949FF8E-B94C-4CC4-860A-C68DEF4EF41F}" type="presParOf" srcId="{4787DE3E-A6BF-49D9-84DD-59F9002C913C}" destId="{39C4B9E1-958B-4F2E-8A2A-3C42B8FA4CF2}" srcOrd="27" destOrd="0" presId="urn:microsoft.com/office/officeart/2005/8/layout/cycle1"/>
    <dgm:cxn modelId="{87743DBD-CF01-45EC-8A42-49D8D60D99E5}" type="presParOf" srcId="{4787DE3E-A6BF-49D9-84DD-59F9002C913C}" destId="{BCE9FB86-D563-4993-AEB7-C43468D8FF54}" srcOrd="28" destOrd="0" presId="urn:microsoft.com/office/officeart/2005/8/layout/cycle1"/>
    <dgm:cxn modelId="{B0279A7C-19E5-424A-9B22-23BA00E58BB2}" type="presParOf" srcId="{4787DE3E-A6BF-49D9-84DD-59F9002C913C}" destId="{C083989B-6B0C-46CD-8B91-01D571B934D7}" srcOrd="29"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53E3E-1261-4D42-B1D9-AFE770FD69E1}">
      <dsp:nvSpPr>
        <dsp:cNvPr id="0" name=""/>
        <dsp:cNvSpPr/>
      </dsp:nvSpPr>
      <dsp:spPr>
        <a:xfrm>
          <a:off x="4174247" y="4040"/>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Enhanced Campus Connectivity</a:t>
          </a:r>
          <a:r>
            <a:rPr lang="en-US" sz="600" kern="1200"/>
            <a:t> – Strengthens communication between students, faculty, and administration.</a:t>
          </a:r>
        </a:p>
      </dsp:txBody>
      <dsp:txXfrm>
        <a:off x="4174247" y="4040"/>
        <a:ext cx="739965" cy="739965"/>
      </dsp:txXfrm>
    </dsp:sp>
    <dsp:sp modelId="{CD580C9E-3680-457C-8F98-AF1DFE65E73F}">
      <dsp:nvSpPr>
        <dsp:cNvPr id="0" name=""/>
        <dsp:cNvSpPr/>
      </dsp:nvSpPr>
      <dsp:spPr>
        <a:xfrm>
          <a:off x="814796" y="84108"/>
          <a:ext cx="5771870" cy="5771870"/>
        </a:xfrm>
        <a:prstGeom prst="circularArrow">
          <a:avLst>
            <a:gd name="adj1" fmla="val 2500"/>
            <a:gd name="adj2" fmla="val 151451"/>
            <a:gd name="adj3" fmla="val 18668747"/>
            <a:gd name="adj4" fmla="val 17783715"/>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D6047-4742-4A63-A645-9A89183B140F}">
      <dsp:nvSpPr>
        <dsp:cNvPr id="0" name=""/>
        <dsp:cNvSpPr/>
      </dsp:nvSpPr>
      <dsp:spPr>
        <a:xfrm>
          <a:off x="5539056" y="995632"/>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Improved Information Flow</a:t>
          </a:r>
          <a:r>
            <a:rPr lang="en-US" sz="600" kern="1200"/>
            <a:t> – Ensures timely updates on events, academics, and emergencies.</a:t>
          </a:r>
        </a:p>
      </dsp:txBody>
      <dsp:txXfrm>
        <a:off x="5539056" y="995632"/>
        <a:ext cx="739965" cy="739965"/>
      </dsp:txXfrm>
    </dsp:sp>
    <dsp:sp modelId="{C16DD15F-579A-47C1-ACDC-BF896FDE928B}">
      <dsp:nvSpPr>
        <dsp:cNvPr id="0" name=""/>
        <dsp:cNvSpPr/>
      </dsp:nvSpPr>
      <dsp:spPr>
        <a:xfrm>
          <a:off x="814796" y="84108"/>
          <a:ext cx="5771870" cy="5771870"/>
        </a:xfrm>
        <a:prstGeom prst="circularArrow">
          <a:avLst>
            <a:gd name="adj1" fmla="val 2500"/>
            <a:gd name="adj2" fmla="val 151451"/>
            <a:gd name="adj3" fmla="val 20981145"/>
            <a:gd name="adj4" fmla="val 19986745"/>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F6FA22-1356-4DDA-95BC-0798ACF10C00}">
      <dsp:nvSpPr>
        <dsp:cNvPr id="0" name=""/>
        <dsp:cNvSpPr/>
      </dsp:nvSpPr>
      <dsp:spPr>
        <a:xfrm>
          <a:off x="6060366" y="2600061"/>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Increased Student Engagement</a:t>
          </a:r>
          <a:r>
            <a:rPr lang="en-US" sz="600" kern="1200"/>
            <a:t> – Encourages participation in clubs, societies, and campus activities.</a:t>
          </a:r>
        </a:p>
      </dsp:txBody>
      <dsp:txXfrm>
        <a:off x="6060366" y="2600061"/>
        <a:ext cx="739965" cy="739965"/>
      </dsp:txXfrm>
    </dsp:sp>
    <dsp:sp modelId="{AC534738-B2B2-4347-8D2D-922FDA8147B4}">
      <dsp:nvSpPr>
        <dsp:cNvPr id="0" name=""/>
        <dsp:cNvSpPr/>
      </dsp:nvSpPr>
      <dsp:spPr>
        <a:xfrm>
          <a:off x="814796" y="84108"/>
          <a:ext cx="5771870" cy="5771870"/>
        </a:xfrm>
        <a:prstGeom prst="circularArrow">
          <a:avLst>
            <a:gd name="adj1" fmla="val 2500"/>
            <a:gd name="adj2" fmla="val 151451"/>
            <a:gd name="adj3" fmla="val 1461804"/>
            <a:gd name="adj4" fmla="val 467404"/>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55E18-4949-4F2A-A2D0-84C64B3DC975}">
      <dsp:nvSpPr>
        <dsp:cNvPr id="0" name=""/>
        <dsp:cNvSpPr/>
      </dsp:nvSpPr>
      <dsp:spPr>
        <a:xfrm>
          <a:off x="5539056" y="4204490"/>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Better Academic Performance</a:t>
          </a:r>
          <a:r>
            <a:rPr lang="en-US" sz="600" kern="1200"/>
            <a:t> – Provides easy access to study materials and academic tracking tools.</a:t>
          </a:r>
        </a:p>
      </dsp:txBody>
      <dsp:txXfrm>
        <a:off x="5539056" y="4204490"/>
        <a:ext cx="739965" cy="739965"/>
      </dsp:txXfrm>
    </dsp:sp>
    <dsp:sp modelId="{59D007B4-F322-4F7F-8C54-6AE7030BCA2D}">
      <dsp:nvSpPr>
        <dsp:cNvPr id="0" name=""/>
        <dsp:cNvSpPr/>
      </dsp:nvSpPr>
      <dsp:spPr>
        <a:xfrm>
          <a:off x="814796" y="84108"/>
          <a:ext cx="5771870" cy="5771870"/>
        </a:xfrm>
        <a:prstGeom prst="circularArrow">
          <a:avLst>
            <a:gd name="adj1" fmla="val 2500"/>
            <a:gd name="adj2" fmla="val 151451"/>
            <a:gd name="adj3" fmla="val 3664834"/>
            <a:gd name="adj4" fmla="val 2779802"/>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3334B-FF57-4228-8DA3-774BCBD7DA62}">
      <dsp:nvSpPr>
        <dsp:cNvPr id="0" name=""/>
        <dsp:cNvSpPr/>
      </dsp:nvSpPr>
      <dsp:spPr>
        <a:xfrm>
          <a:off x="4174247" y="5196081"/>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Efficient Resource Utilization</a:t>
          </a:r>
          <a:r>
            <a:rPr lang="en-US" sz="600" kern="1200"/>
            <a:t> – Reduces paper usage through digital announcements and notes.</a:t>
          </a:r>
        </a:p>
      </dsp:txBody>
      <dsp:txXfrm>
        <a:off x="4174247" y="5196081"/>
        <a:ext cx="739965" cy="739965"/>
      </dsp:txXfrm>
    </dsp:sp>
    <dsp:sp modelId="{62DC21CC-C419-4624-A46C-9FFDF28E4734}">
      <dsp:nvSpPr>
        <dsp:cNvPr id="0" name=""/>
        <dsp:cNvSpPr/>
      </dsp:nvSpPr>
      <dsp:spPr>
        <a:xfrm>
          <a:off x="814796" y="84108"/>
          <a:ext cx="5771870" cy="5771870"/>
        </a:xfrm>
        <a:prstGeom prst="circularArrow">
          <a:avLst>
            <a:gd name="adj1" fmla="val 2500"/>
            <a:gd name="adj2" fmla="val 151451"/>
            <a:gd name="adj3" fmla="val 5847938"/>
            <a:gd name="adj4" fmla="val 4800611"/>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A96967-BA9D-47DF-942C-1C72B4443321}">
      <dsp:nvSpPr>
        <dsp:cNvPr id="0" name=""/>
        <dsp:cNvSpPr/>
      </dsp:nvSpPr>
      <dsp:spPr>
        <a:xfrm>
          <a:off x="2487250" y="5196081"/>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Safer Campus Environment</a:t>
          </a:r>
          <a:r>
            <a:rPr lang="en-US" sz="600" kern="1200"/>
            <a:t> – Quick emergency alerts and reporting features improve campus security.</a:t>
          </a:r>
        </a:p>
      </dsp:txBody>
      <dsp:txXfrm>
        <a:off x="2487250" y="5196081"/>
        <a:ext cx="739965" cy="739965"/>
      </dsp:txXfrm>
    </dsp:sp>
    <dsp:sp modelId="{54687300-5BD0-48FE-9CFF-F5B533C335B2}">
      <dsp:nvSpPr>
        <dsp:cNvPr id="0" name=""/>
        <dsp:cNvSpPr/>
      </dsp:nvSpPr>
      <dsp:spPr>
        <a:xfrm>
          <a:off x="814796" y="84108"/>
          <a:ext cx="5771870" cy="5771870"/>
        </a:xfrm>
        <a:prstGeom prst="circularArrow">
          <a:avLst>
            <a:gd name="adj1" fmla="val 2500"/>
            <a:gd name="adj2" fmla="val 151451"/>
            <a:gd name="adj3" fmla="val 7868747"/>
            <a:gd name="adj4" fmla="val 6983715"/>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6FCCB5-C785-450A-974E-597ED992B89D}">
      <dsp:nvSpPr>
        <dsp:cNvPr id="0" name=""/>
        <dsp:cNvSpPr/>
      </dsp:nvSpPr>
      <dsp:spPr>
        <a:xfrm>
          <a:off x="1122442" y="4204490"/>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Stronger Alumni &amp; Industry Relations</a:t>
          </a:r>
          <a:r>
            <a:rPr lang="en-US" sz="600" kern="1200"/>
            <a:t> – Facilitates networking for placements and internships.</a:t>
          </a:r>
        </a:p>
      </dsp:txBody>
      <dsp:txXfrm>
        <a:off x="1122442" y="4204490"/>
        <a:ext cx="739965" cy="739965"/>
      </dsp:txXfrm>
    </dsp:sp>
    <dsp:sp modelId="{53B7DE54-30EB-4F02-9099-980696A493D9}">
      <dsp:nvSpPr>
        <dsp:cNvPr id="0" name=""/>
        <dsp:cNvSpPr/>
      </dsp:nvSpPr>
      <dsp:spPr>
        <a:xfrm>
          <a:off x="814796" y="84108"/>
          <a:ext cx="5771870" cy="5771870"/>
        </a:xfrm>
        <a:prstGeom prst="circularArrow">
          <a:avLst>
            <a:gd name="adj1" fmla="val 2500"/>
            <a:gd name="adj2" fmla="val 151451"/>
            <a:gd name="adj3" fmla="val 10181145"/>
            <a:gd name="adj4" fmla="val 9186745"/>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41088-188F-47D0-B58A-9106D13710A8}">
      <dsp:nvSpPr>
        <dsp:cNvPr id="0" name=""/>
        <dsp:cNvSpPr/>
      </dsp:nvSpPr>
      <dsp:spPr>
        <a:xfrm>
          <a:off x="601131" y="2600061"/>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Reduced Communication Gaps</a:t>
          </a:r>
          <a:r>
            <a:rPr lang="en-US" sz="600" kern="1200"/>
            <a:t> – Minimizes delays in information sharing and administrative processes.</a:t>
          </a:r>
        </a:p>
      </dsp:txBody>
      <dsp:txXfrm>
        <a:off x="601131" y="2600061"/>
        <a:ext cx="739965" cy="739965"/>
      </dsp:txXfrm>
    </dsp:sp>
    <dsp:sp modelId="{16A4F39C-1CFD-46B8-A87C-E221DFC2AE3B}">
      <dsp:nvSpPr>
        <dsp:cNvPr id="0" name=""/>
        <dsp:cNvSpPr/>
      </dsp:nvSpPr>
      <dsp:spPr>
        <a:xfrm>
          <a:off x="814796" y="84108"/>
          <a:ext cx="5771870" cy="5771870"/>
        </a:xfrm>
        <a:prstGeom prst="circularArrow">
          <a:avLst>
            <a:gd name="adj1" fmla="val 2500"/>
            <a:gd name="adj2" fmla="val 151451"/>
            <a:gd name="adj3" fmla="val 12261804"/>
            <a:gd name="adj4" fmla="val 11267404"/>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2FBFA-9DFE-4E69-AC01-38252FF29E18}">
      <dsp:nvSpPr>
        <dsp:cNvPr id="0" name=""/>
        <dsp:cNvSpPr/>
      </dsp:nvSpPr>
      <dsp:spPr>
        <a:xfrm>
          <a:off x="1122442" y="995632"/>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Encourages Digital Transformation</a:t>
          </a:r>
          <a:r>
            <a:rPr lang="en-US" sz="600" kern="1200"/>
            <a:t> – Promotes tech-driven solutions for a smarter campus.</a:t>
          </a:r>
        </a:p>
      </dsp:txBody>
      <dsp:txXfrm>
        <a:off x="1122442" y="995632"/>
        <a:ext cx="739965" cy="739965"/>
      </dsp:txXfrm>
    </dsp:sp>
    <dsp:sp modelId="{1763A62F-3517-4612-A4AE-93D8D4819507}">
      <dsp:nvSpPr>
        <dsp:cNvPr id="0" name=""/>
        <dsp:cNvSpPr/>
      </dsp:nvSpPr>
      <dsp:spPr>
        <a:xfrm>
          <a:off x="814796" y="84108"/>
          <a:ext cx="5771870" cy="5771870"/>
        </a:xfrm>
        <a:prstGeom prst="circularArrow">
          <a:avLst>
            <a:gd name="adj1" fmla="val 2500"/>
            <a:gd name="adj2" fmla="val 151451"/>
            <a:gd name="adj3" fmla="val 14464834"/>
            <a:gd name="adj4" fmla="val 13579802"/>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E9FB86-D563-4993-AEB7-C43468D8FF54}">
      <dsp:nvSpPr>
        <dsp:cNvPr id="0" name=""/>
        <dsp:cNvSpPr/>
      </dsp:nvSpPr>
      <dsp:spPr>
        <a:xfrm>
          <a:off x="2487250" y="4040"/>
          <a:ext cx="739965" cy="73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Positive Social Impact</a:t>
          </a:r>
          <a:r>
            <a:rPr lang="en-US" sz="600" kern="1200"/>
            <a:t> – Fosters collaboration, feedback culture, and a more inclusive student community.</a:t>
          </a:r>
        </a:p>
      </dsp:txBody>
      <dsp:txXfrm>
        <a:off x="2487250" y="4040"/>
        <a:ext cx="739965" cy="739965"/>
      </dsp:txXfrm>
    </dsp:sp>
    <dsp:sp modelId="{C083989B-6B0C-46CD-8B91-01D571B934D7}">
      <dsp:nvSpPr>
        <dsp:cNvPr id="0" name=""/>
        <dsp:cNvSpPr/>
      </dsp:nvSpPr>
      <dsp:spPr>
        <a:xfrm>
          <a:off x="814796" y="84108"/>
          <a:ext cx="5771870" cy="5771870"/>
        </a:xfrm>
        <a:prstGeom prst="circularArrow">
          <a:avLst>
            <a:gd name="adj1" fmla="val 2500"/>
            <a:gd name="adj2" fmla="val 151451"/>
            <a:gd name="adj3" fmla="val 16647938"/>
            <a:gd name="adj4" fmla="val 15600611"/>
            <a:gd name="adj5" fmla="val 291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2219341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13583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98106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1660519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6776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3107988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2975484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392902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696569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92793-5F4B-4478-8A2E-DCD023221199}" type="datetimeFigureOut">
              <a:rPr lang="en-IN" smtClean="0"/>
              <a:t>09-02-2025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259413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92793-5F4B-4478-8A2E-DCD023221199}" type="datetimeFigureOut">
              <a:rPr lang="en-IN" smtClean="0"/>
              <a:t>09-02-2025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9087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92793-5F4B-4478-8A2E-DCD023221199}" type="datetimeFigureOut">
              <a:rPr lang="en-IN" smtClean="0"/>
              <a:t>09-02-2025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124327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8B92793-5F4B-4478-8A2E-DCD023221199}" type="datetimeFigureOut">
              <a:rPr lang="en-IN" smtClean="0"/>
              <a:t>09-02-2025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283799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92793-5F4B-4478-8A2E-DCD023221199}" type="datetimeFigureOut">
              <a:rPr lang="en-IN" smtClean="0"/>
              <a:t>09-02-2025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3589971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B92793-5F4B-4478-8A2E-DCD023221199}" type="datetimeFigureOut">
              <a:rPr lang="en-IN" smtClean="0"/>
              <a:t>09-02-2025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1254877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B92793-5F4B-4478-8A2E-DCD023221199}" type="datetimeFigureOut">
              <a:rPr lang="en-IN" smtClean="0"/>
              <a:t>09-02-2025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3D192C-325F-45BE-876A-6D9A2BDE19A9}" type="slidenum">
              <a:rPr lang="en-IN" smtClean="0"/>
              <a:t>‹#›</a:t>
            </a:fld>
            <a:endParaRPr lang="en-IN"/>
          </a:p>
        </p:txBody>
      </p:sp>
    </p:spTree>
    <p:extLst>
      <p:ext uri="{BB962C8B-B14F-4D97-AF65-F5344CB8AC3E}">
        <p14:creationId xmlns:p14="http://schemas.microsoft.com/office/powerpoint/2010/main" val="188445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B92793-5F4B-4478-8A2E-DCD023221199}" type="datetimeFigureOut">
              <a:rPr lang="en-IN" smtClean="0"/>
              <a:t>09-02-2025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A3D192C-325F-45BE-876A-6D9A2BDE19A9}" type="slidenum">
              <a:rPr lang="en-IN" smtClean="0"/>
              <a:t>‹#›</a:t>
            </a:fld>
            <a:endParaRPr lang="en-IN"/>
          </a:p>
        </p:txBody>
      </p:sp>
    </p:spTree>
    <p:extLst>
      <p:ext uri="{BB962C8B-B14F-4D97-AF65-F5344CB8AC3E}">
        <p14:creationId xmlns:p14="http://schemas.microsoft.com/office/powerpoint/2010/main" val="349075372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06" y="-8467"/>
            <a:ext cx="12203206" cy="6991727"/>
            <a:chOff x="-11206" y="-8467"/>
            <a:chExt cx="12203206" cy="699172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6826" y="317326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76" name="Rectangle 7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8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Shape 8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99FD88-7CB5-56EF-504F-5E852A132C97}"/>
              </a:ext>
            </a:extLst>
          </p:cNvPr>
          <p:cNvSpPr>
            <a:spLocks noGrp="1"/>
          </p:cNvSpPr>
          <p:nvPr>
            <p:ph type="ctrTitle"/>
          </p:nvPr>
        </p:nvSpPr>
        <p:spPr>
          <a:xfrm>
            <a:off x="5990830" y="4482"/>
            <a:ext cx="7381693" cy="1510555"/>
          </a:xfrm>
        </p:spPr>
        <p:txBody>
          <a:bodyPr vert="horz" lIns="91440" tIns="45720" rIns="91440" bIns="45720" rtlCol="0" anchor="ctr">
            <a:normAutofit/>
          </a:bodyPr>
          <a:lstStyle/>
          <a:p>
            <a:pPr algn="l"/>
            <a:r>
              <a:rPr lang="en-US" sz="2800" b="1">
                <a:solidFill>
                  <a:srgbClr val="FFFFFF"/>
                </a:solidFill>
              </a:rPr>
              <a:t>CSBB 352  : Theory Of App Development (</a:t>
            </a:r>
            <a:r>
              <a:rPr lang="en-US" sz="3200" b="1">
                <a:solidFill>
                  <a:srgbClr val="FFFFFF"/>
                </a:solidFill>
              </a:rPr>
              <a:t>Presentation</a:t>
            </a:r>
            <a:r>
              <a:rPr lang="en-US" sz="2800" b="1">
                <a:solidFill>
                  <a:srgbClr val="FFFFFF"/>
                </a:solidFill>
              </a:rPr>
              <a:t>)</a:t>
            </a:r>
          </a:p>
          <a:p>
            <a:pPr algn="l"/>
            <a:r>
              <a:rPr lang="en-US" sz="2800">
                <a:solidFill>
                  <a:srgbClr val="FFFFFF"/>
                </a:solidFill>
              </a:rPr>
              <a:t>  </a:t>
            </a:r>
            <a:endParaRPr lang="en-US" sz="2800"/>
          </a:p>
        </p:txBody>
      </p:sp>
      <p:pic>
        <p:nvPicPr>
          <p:cNvPr id="4" name="Picture 3" descr="A blue and white logo&#10;&#10;Description automatically generated">
            <a:extLst>
              <a:ext uri="{FF2B5EF4-FFF2-40B4-BE49-F238E27FC236}">
                <a16:creationId xmlns:a16="http://schemas.microsoft.com/office/drawing/2014/main" id="{E183BAEB-45B0-731A-7C82-6F2948CBB3FE}"/>
              </a:ext>
            </a:extLst>
          </p:cNvPr>
          <p:cNvPicPr>
            <a:picLocks noChangeAspect="1"/>
          </p:cNvPicPr>
          <p:nvPr/>
        </p:nvPicPr>
        <p:blipFill>
          <a:blip r:embed="rId2"/>
          <a:stretch>
            <a:fillRect/>
          </a:stretch>
        </p:blipFill>
        <p:spPr>
          <a:xfrm>
            <a:off x="1014986" y="1242503"/>
            <a:ext cx="3856774" cy="3856774"/>
          </a:xfrm>
          <a:prstGeom prst="rect">
            <a:avLst/>
          </a:prstGeom>
        </p:spPr>
      </p:pic>
      <p:sp>
        <p:nvSpPr>
          <p:cNvPr id="3" name="Subtitle 2">
            <a:extLst>
              <a:ext uri="{FF2B5EF4-FFF2-40B4-BE49-F238E27FC236}">
                <a16:creationId xmlns:a16="http://schemas.microsoft.com/office/drawing/2014/main" id="{AB9BCFBC-2AF1-1D5A-F89F-4F6B101139F7}"/>
              </a:ext>
            </a:extLst>
          </p:cNvPr>
          <p:cNvSpPr>
            <a:spLocks noGrp="1"/>
          </p:cNvSpPr>
          <p:nvPr>
            <p:ph type="subTitle" idx="1"/>
          </p:nvPr>
        </p:nvSpPr>
        <p:spPr>
          <a:xfrm>
            <a:off x="5674920" y="1454706"/>
            <a:ext cx="6451605" cy="4640232"/>
          </a:xfrm>
        </p:spPr>
        <p:txBody>
          <a:bodyPr vert="horz" lIns="91440" tIns="45720" rIns="91440" bIns="45720" rtlCol="0" anchor="t">
            <a:normAutofit lnSpcReduction="10000"/>
          </a:bodyPr>
          <a:lstStyle/>
          <a:p>
            <a:pPr algn="l">
              <a:lnSpc>
                <a:spcPct val="90000"/>
              </a:lnSpc>
            </a:pPr>
            <a:r>
              <a:rPr lang="en-US" sz="2800">
                <a:solidFill>
                  <a:srgbClr val="FFFFFF"/>
                </a:solidFill>
              </a:rPr>
              <a:t>       </a:t>
            </a:r>
            <a:r>
              <a:rPr lang="en-US" sz="2800" b="1" err="1">
                <a:solidFill>
                  <a:srgbClr val="FFFFFF"/>
                </a:solidFill>
              </a:rPr>
              <a:t>EchoNIT</a:t>
            </a:r>
            <a:r>
              <a:rPr lang="en-US" sz="2800" b="1">
                <a:solidFill>
                  <a:srgbClr val="FFFFFF"/>
                </a:solidFill>
              </a:rPr>
              <a:t> :-Theory of</a:t>
            </a:r>
            <a:endParaRPr lang="en-US" sz="6500" b="1">
              <a:solidFill>
                <a:srgbClr val="000000"/>
              </a:solidFill>
              <a:latin typeface="Calibri"/>
              <a:ea typeface="Calibri"/>
              <a:cs typeface="Calibri"/>
            </a:endParaRPr>
          </a:p>
          <a:p>
            <a:pPr algn="l">
              <a:lnSpc>
                <a:spcPct val="90000"/>
              </a:lnSpc>
            </a:pPr>
            <a:r>
              <a:rPr lang="en-US" sz="2800" b="1">
                <a:solidFill>
                  <a:srgbClr val="FFFFFF"/>
                </a:solidFill>
              </a:rPr>
              <a:t>        App Development</a:t>
            </a:r>
            <a:endParaRPr lang="en-US" b="1" err="1"/>
          </a:p>
          <a:p>
            <a:pPr algn="l">
              <a:lnSpc>
                <a:spcPct val="90000"/>
              </a:lnSpc>
              <a:buFont typeface="Wingdings 3" charset="2"/>
              <a:buChar char=""/>
            </a:pPr>
            <a:endParaRPr lang="en-US" sz="900">
              <a:solidFill>
                <a:srgbClr val="FFFFFF"/>
              </a:solidFill>
            </a:endParaRPr>
          </a:p>
          <a:p>
            <a:pPr algn="l">
              <a:lnSpc>
                <a:spcPct val="90000"/>
              </a:lnSpc>
              <a:buFont typeface="Wingdings 3" charset="2"/>
              <a:buChar char=""/>
            </a:pPr>
            <a:endParaRPr lang="en-US" sz="900">
              <a:solidFill>
                <a:srgbClr val="FFFFFF"/>
              </a:solidFill>
            </a:endParaRPr>
          </a:p>
          <a:p>
            <a:pPr algn="l">
              <a:lnSpc>
                <a:spcPct val="90000"/>
              </a:lnSpc>
              <a:buFont typeface="Wingdings 3" charset="2"/>
              <a:buChar char=""/>
            </a:pPr>
            <a:endParaRPr lang="en-US" sz="900">
              <a:solidFill>
                <a:srgbClr val="FFFFFF"/>
              </a:solidFill>
            </a:endParaRPr>
          </a:p>
          <a:p>
            <a:pPr algn="l">
              <a:lnSpc>
                <a:spcPct val="90000"/>
              </a:lnSpc>
            </a:pPr>
            <a:r>
              <a:rPr lang="en-US" sz="1600">
                <a:solidFill>
                  <a:srgbClr val="FFFFFF"/>
                </a:solidFill>
              </a:rPr>
              <a:t>              </a:t>
            </a:r>
            <a:r>
              <a:rPr lang="en-US">
                <a:solidFill>
                  <a:srgbClr val="FFFFFF"/>
                </a:solidFill>
              </a:rPr>
              <a:t> Submitted to :  </a:t>
            </a:r>
            <a:r>
              <a:rPr lang="en-US" b="1">
                <a:solidFill>
                  <a:srgbClr val="FFFFFF"/>
                </a:solidFill>
              </a:rPr>
              <a:t>Dr Karan Verma       </a:t>
            </a:r>
          </a:p>
          <a:p>
            <a:pPr algn="l">
              <a:lnSpc>
                <a:spcPct val="90000"/>
              </a:lnSpc>
              <a:buFont typeface="Wingdings 3" charset="2"/>
              <a:buChar char=""/>
            </a:pPr>
            <a:endParaRPr lang="en-US" sz="900">
              <a:solidFill>
                <a:srgbClr val="FFFFFF"/>
              </a:solidFill>
            </a:endParaRPr>
          </a:p>
          <a:p>
            <a:pPr algn="l">
              <a:lnSpc>
                <a:spcPct val="90000"/>
              </a:lnSpc>
              <a:buFont typeface="Wingdings 3" charset="2"/>
              <a:buChar char=""/>
            </a:pPr>
            <a:endParaRPr lang="en-US" sz="900">
              <a:solidFill>
                <a:srgbClr val="FFFFFF"/>
              </a:solidFill>
            </a:endParaRPr>
          </a:p>
          <a:p>
            <a:pPr algn="l">
              <a:lnSpc>
                <a:spcPct val="90000"/>
              </a:lnSpc>
              <a:buFont typeface="Wingdings 3" charset="2"/>
              <a:buChar char=""/>
            </a:pPr>
            <a:endParaRPr lang="en-US" sz="900">
              <a:solidFill>
                <a:srgbClr val="FFFFFF"/>
              </a:solidFill>
            </a:endParaRPr>
          </a:p>
          <a:p>
            <a:pPr algn="l">
              <a:lnSpc>
                <a:spcPct val="90000"/>
              </a:lnSpc>
            </a:pPr>
            <a:r>
              <a:rPr lang="en-US" sz="1600">
                <a:solidFill>
                  <a:srgbClr val="FFFFFF"/>
                </a:solidFill>
              </a:rPr>
              <a:t>                                                         By :</a:t>
            </a:r>
          </a:p>
          <a:p>
            <a:pPr algn="l">
              <a:lnSpc>
                <a:spcPct val="90000"/>
              </a:lnSpc>
            </a:pPr>
            <a:r>
              <a:rPr lang="en-US" sz="1600">
                <a:solidFill>
                  <a:srgbClr val="FFFFFF"/>
                </a:solidFill>
              </a:rPr>
              <a:t>                                                             Anupam Anand (23)</a:t>
            </a:r>
            <a:endParaRPr lang="en-US">
              <a:solidFill>
                <a:srgbClr val="7F7F7F"/>
              </a:solidFill>
            </a:endParaRPr>
          </a:p>
          <a:p>
            <a:pPr algn="l">
              <a:lnSpc>
                <a:spcPct val="90000"/>
              </a:lnSpc>
            </a:pPr>
            <a:r>
              <a:rPr lang="en-US" sz="1600">
                <a:solidFill>
                  <a:srgbClr val="FFFFFF"/>
                </a:solidFill>
              </a:rPr>
              <a:t>                                                             Adarsh Raj (07)</a:t>
            </a:r>
          </a:p>
          <a:p>
            <a:pPr algn="l">
              <a:lnSpc>
                <a:spcPct val="90000"/>
              </a:lnSpc>
            </a:pPr>
            <a:r>
              <a:rPr lang="en-US" sz="1600">
                <a:solidFill>
                  <a:srgbClr val="FFFFFF"/>
                </a:solidFill>
              </a:rPr>
              <a:t>                                                             Ankit Jha(20)</a:t>
            </a:r>
            <a:endParaRPr lang="en-US"/>
          </a:p>
          <a:p>
            <a:pPr algn="l">
              <a:lnSpc>
                <a:spcPct val="90000"/>
              </a:lnSpc>
            </a:pPr>
            <a:r>
              <a:rPr lang="en-US" sz="1600">
                <a:solidFill>
                  <a:srgbClr val="FFFFFF"/>
                </a:solidFill>
              </a:rPr>
              <a:t>                                                            </a:t>
            </a:r>
            <a:endParaRPr lang="en-US"/>
          </a:p>
          <a:p>
            <a:pPr algn="l">
              <a:lnSpc>
                <a:spcPct val="90000"/>
              </a:lnSpc>
            </a:pPr>
            <a:r>
              <a:rPr lang="en-US" sz="900">
                <a:solidFill>
                  <a:srgbClr val="FFFFFF"/>
                </a:solidFill>
              </a:rPr>
              <a:t>              </a:t>
            </a:r>
          </a:p>
        </p:txBody>
      </p:sp>
      <p:sp>
        <p:nvSpPr>
          <p:cNvPr id="6" name="TextBox 5">
            <a:extLst>
              <a:ext uri="{FF2B5EF4-FFF2-40B4-BE49-F238E27FC236}">
                <a16:creationId xmlns:a16="http://schemas.microsoft.com/office/drawing/2014/main" id="{A29ECC2C-727E-50A5-542D-D64E82825827}"/>
              </a:ext>
            </a:extLst>
          </p:cNvPr>
          <p:cNvSpPr txBox="1"/>
          <p:nvPr/>
        </p:nvSpPr>
        <p:spPr>
          <a:xfrm>
            <a:off x="-4482" y="5475195"/>
            <a:ext cx="6777316"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 Gothic"/>
              </a:rPr>
              <a:t>        </a:t>
            </a:r>
            <a:r>
              <a:rPr lang="en-US" sz="2000" b="1">
                <a:latin typeface="Franklin Gothic"/>
              </a:rPr>
              <a:t>Department Of Computer Science And Engineering</a:t>
            </a:r>
          </a:p>
          <a:p>
            <a:endParaRPr lang="en-US" sz="2000"/>
          </a:p>
          <a:p>
            <a:r>
              <a:rPr lang="en-US"/>
              <a:t>              NATIONAL INSTITUTE OF TECHNOLOGY DELHI​</a:t>
            </a:r>
          </a:p>
          <a:p>
            <a:r>
              <a:rPr lang="en-US"/>
              <a:t>                                          2024 ​</a:t>
            </a:r>
          </a:p>
        </p:txBody>
      </p:sp>
    </p:spTree>
    <p:extLst>
      <p:ext uri="{BB962C8B-B14F-4D97-AF65-F5344CB8AC3E}">
        <p14:creationId xmlns:p14="http://schemas.microsoft.com/office/powerpoint/2010/main" val="1752042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75A5663-DB67-5D53-92FB-FC429F87DC4A}"/>
              </a:ext>
            </a:extLst>
          </p:cNvPr>
          <p:cNvSpPr>
            <a:spLocks noGrp="1"/>
          </p:cNvSpPr>
          <p:nvPr>
            <p:ph type="title"/>
          </p:nvPr>
        </p:nvSpPr>
        <p:spPr>
          <a:xfrm>
            <a:off x="6753533" y="2682009"/>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DFD’s for EchoNIT :</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 </a:t>
            </a:r>
            <a:br>
              <a:rPr lang="en-US" sz="4400" kern="1200">
                <a:solidFill>
                  <a:schemeClr val="accent1"/>
                </a:solidFill>
                <a:latin typeface="+mj-lt"/>
                <a:ea typeface="+mj-ea"/>
                <a:cs typeface="+mj-cs"/>
              </a:rPr>
            </a:br>
            <a:endParaRPr lang="en-US" sz="4400" kern="1200">
              <a:solidFill>
                <a:schemeClr val="accent1"/>
              </a:solidFill>
              <a:latin typeface="+mj-lt"/>
              <a:ea typeface="+mj-ea"/>
              <a:cs typeface="+mj-cs"/>
            </a:endParaRPr>
          </a:p>
        </p:txBody>
      </p:sp>
      <p:sp>
        <p:nvSpPr>
          <p:cNvPr id="35" name="Isosceles Triangle 34">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diagram of a software system&#10;&#10;AI-generated content may be incorrect.">
            <a:extLst>
              <a:ext uri="{FF2B5EF4-FFF2-40B4-BE49-F238E27FC236}">
                <a16:creationId xmlns:a16="http://schemas.microsoft.com/office/drawing/2014/main" id="{5CBDA9F3-C18A-1A86-AA58-FE6E6B882A45}"/>
              </a:ext>
            </a:extLst>
          </p:cNvPr>
          <p:cNvPicPr>
            <a:picLocks noChangeAspect="1"/>
          </p:cNvPicPr>
          <p:nvPr/>
        </p:nvPicPr>
        <p:blipFill>
          <a:blip r:embed="rId2"/>
          <a:stretch>
            <a:fillRect/>
          </a:stretch>
        </p:blipFill>
        <p:spPr>
          <a:xfrm>
            <a:off x="844385" y="1565329"/>
            <a:ext cx="5182145" cy="4114800"/>
          </a:xfrm>
          <a:prstGeom prst="rect">
            <a:avLst/>
          </a:prstGeom>
        </p:spPr>
      </p:pic>
    </p:spTree>
    <p:extLst>
      <p:ext uri="{BB962C8B-B14F-4D97-AF65-F5344CB8AC3E}">
        <p14:creationId xmlns:p14="http://schemas.microsoft.com/office/powerpoint/2010/main" val="340491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FFCE971-68D6-CCDF-C2BF-1618BB355B1D}"/>
              </a:ext>
            </a:extLst>
          </p:cNvPr>
          <p:cNvSpPr>
            <a:spLocks noGrp="1"/>
          </p:cNvSpPr>
          <p:nvPr>
            <p:ph type="title"/>
          </p:nvPr>
        </p:nvSpPr>
        <p:spPr>
          <a:xfrm>
            <a:off x="985969" y="4473227"/>
            <a:ext cx="8288032" cy="1096648"/>
          </a:xfrm>
        </p:spPr>
        <p:txBody>
          <a:bodyPr vert="horz" lIns="91440" tIns="45720" rIns="91440" bIns="45720" rtlCol="0" anchor="b">
            <a:normAutofit/>
          </a:bodyPr>
          <a:lstStyle/>
          <a:p>
            <a:pPr>
              <a:lnSpc>
                <a:spcPct val="90000"/>
              </a:lnSpc>
            </a:pPr>
            <a:r>
              <a:rPr lang="en-US" sz="2300"/>
              <a:t> </a:t>
            </a:r>
            <a:br>
              <a:rPr lang="en-US" sz="2300"/>
            </a:br>
            <a:br>
              <a:rPr lang="en-US" sz="2300"/>
            </a:br>
            <a:endParaRPr lang="en-US" sz="2300"/>
          </a:p>
        </p:txBody>
      </p:sp>
      <p:pic>
        <p:nvPicPr>
          <p:cNvPr id="5" name="Picture 4" descr="A screenshot of a computer&#10;&#10;AI-generated content may be incorrect.">
            <a:extLst>
              <a:ext uri="{FF2B5EF4-FFF2-40B4-BE49-F238E27FC236}">
                <a16:creationId xmlns:a16="http://schemas.microsoft.com/office/drawing/2014/main" id="{FA35F4ED-A1B5-B60E-1CA6-097B1B36C340}"/>
              </a:ext>
            </a:extLst>
          </p:cNvPr>
          <p:cNvPicPr>
            <a:picLocks noChangeAspect="1"/>
          </p:cNvPicPr>
          <p:nvPr/>
        </p:nvPicPr>
        <p:blipFill>
          <a:blip r:embed="rId2"/>
          <a:srcRect l="1399" r="1127" b="-2"/>
          <a:stretch/>
        </p:blipFill>
        <p:spPr>
          <a:xfrm>
            <a:off x="4410" y="2584"/>
            <a:ext cx="12175522" cy="6863836"/>
          </a:xfrm>
          <a:prstGeom prst="rect">
            <a:avLst/>
          </a:prstGeom>
        </p:spPr>
      </p:pic>
    </p:spTree>
    <p:extLst>
      <p:ext uri="{BB962C8B-B14F-4D97-AF65-F5344CB8AC3E}">
        <p14:creationId xmlns:p14="http://schemas.microsoft.com/office/powerpoint/2010/main" val="336300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6C02A7-3E36-3D10-7D5E-D9978DADBDBB}"/>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Sequence Diagram: </a:t>
            </a:r>
            <a:br>
              <a:rPr lang="en-US" sz="4400" kern="1200">
                <a:solidFill>
                  <a:schemeClr val="accent1"/>
                </a:solidFill>
                <a:latin typeface="+mj-lt"/>
                <a:ea typeface="+mj-ea"/>
                <a:cs typeface="+mj-cs"/>
              </a:rPr>
            </a:br>
            <a:endParaRPr lang="en-US" sz="4400" kern="1200">
              <a:solidFill>
                <a:schemeClr val="accent1"/>
              </a:solidFill>
              <a:latin typeface="+mj-lt"/>
              <a:ea typeface="+mj-ea"/>
              <a:cs typeface="+mj-cs"/>
            </a:endParaRPr>
          </a:p>
        </p:txBody>
      </p:sp>
      <p:sp>
        <p:nvSpPr>
          <p:cNvPr id="20" name="Isosceles Triangle 1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descr="A diagram of a software system&#10;&#10;AI-generated content may be incorrect.">
            <a:extLst>
              <a:ext uri="{FF2B5EF4-FFF2-40B4-BE49-F238E27FC236}">
                <a16:creationId xmlns:a16="http://schemas.microsoft.com/office/drawing/2014/main" id="{AAD52851-6947-E985-302F-C1E1699D5A51}"/>
              </a:ext>
            </a:extLst>
          </p:cNvPr>
          <p:cNvPicPr>
            <a:picLocks noChangeAspect="1"/>
          </p:cNvPicPr>
          <p:nvPr/>
        </p:nvPicPr>
        <p:blipFill>
          <a:blip r:embed="rId2"/>
          <a:stretch>
            <a:fillRect/>
          </a:stretch>
        </p:blipFill>
        <p:spPr>
          <a:xfrm>
            <a:off x="888603" y="1486277"/>
            <a:ext cx="4887354" cy="3885445"/>
          </a:xfrm>
          <a:prstGeom prst="rect">
            <a:avLst/>
          </a:prstGeom>
        </p:spPr>
      </p:pic>
    </p:spTree>
    <p:extLst>
      <p:ext uri="{BB962C8B-B14F-4D97-AF65-F5344CB8AC3E}">
        <p14:creationId xmlns:p14="http://schemas.microsoft.com/office/powerpoint/2010/main" val="325815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0FA3DB2-D948-3299-C422-C010BFEE48AB}"/>
              </a:ext>
            </a:extLst>
          </p:cNvPr>
          <p:cNvSpPr>
            <a:spLocks noGrp="1"/>
          </p:cNvSpPr>
          <p:nvPr>
            <p:ph type="title"/>
          </p:nvPr>
        </p:nvSpPr>
        <p:spPr>
          <a:xfrm>
            <a:off x="4038893" y="1050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Use Case Diagram : </a:t>
            </a:r>
            <a:br>
              <a:rPr lang="en-US" sz="4400" kern="1200">
                <a:solidFill>
                  <a:schemeClr val="accent1"/>
                </a:solidFill>
                <a:latin typeface="+mj-lt"/>
                <a:ea typeface="+mj-ea"/>
                <a:cs typeface="+mj-cs"/>
              </a:rPr>
            </a:br>
            <a:br>
              <a:rPr lang="en-US" sz="4400" kern="1200">
                <a:solidFill>
                  <a:schemeClr val="accent1"/>
                </a:solidFill>
                <a:latin typeface="+mj-lt"/>
                <a:ea typeface="+mj-ea"/>
                <a:cs typeface="+mj-cs"/>
              </a:rPr>
            </a:br>
            <a:endParaRPr lang="en-US" sz="4400" kern="1200">
              <a:solidFill>
                <a:schemeClr val="accent1"/>
              </a:solidFill>
              <a:latin typeface="+mj-lt"/>
              <a:ea typeface="+mj-ea"/>
              <a:cs typeface="+mj-cs"/>
            </a:endParaRPr>
          </a:p>
        </p:txBody>
      </p:sp>
      <p:sp>
        <p:nvSpPr>
          <p:cNvPr id="40" name="Isosceles Triangle 3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diagram of a diagram of a group of people&#10;&#10;AI-generated content may be incorrect.">
            <a:extLst>
              <a:ext uri="{FF2B5EF4-FFF2-40B4-BE49-F238E27FC236}">
                <a16:creationId xmlns:a16="http://schemas.microsoft.com/office/drawing/2014/main" id="{B6B52934-B591-3EA2-D4F2-4AB38A2E2F33}"/>
              </a:ext>
            </a:extLst>
          </p:cNvPr>
          <p:cNvPicPr>
            <a:picLocks noChangeAspect="1"/>
          </p:cNvPicPr>
          <p:nvPr/>
        </p:nvPicPr>
        <p:blipFill>
          <a:blip r:embed="rId2"/>
          <a:stretch>
            <a:fillRect/>
          </a:stretch>
        </p:blipFill>
        <p:spPr>
          <a:xfrm>
            <a:off x="848931" y="1707029"/>
            <a:ext cx="8377590" cy="4809792"/>
          </a:xfrm>
          <a:prstGeom prst="rect">
            <a:avLst/>
          </a:prstGeom>
        </p:spPr>
      </p:pic>
    </p:spTree>
    <p:extLst>
      <p:ext uri="{BB962C8B-B14F-4D97-AF65-F5344CB8AC3E}">
        <p14:creationId xmlns:p14="http://schemas.microsoft.com/office/powerpoint/2010/main" val="104299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Isosceles Triangle 19">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Parallelogram 2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C98C9D-B5EC-F1C1-B4DF-0F25ECC97A24}"/>
              </a:ext>
            </a:extLst>
          </p:cNvPr>
          <p:cNvSpPr>
            <a:spLocks noGrp="1"/>
          </p:cNvSpPr>
          <p:nvPr>
            <p:ph type="title"/>
          </p:nvPr>
        </p:nvSpPr>
        <p:spPr>
          <a:xfrm>
            <a:off x="222" y="851386"/>
            <a:ext cx="6171889" cy="5542528"/>
          </a:xfrm>
        </p:spPr>
        <p:txBody>
          <a:bodyPr vert="horz" lIns="91440" tIns="45720" rIns="91440" bIns="45720" rtlCol="0" anchor="b">
            <a:noAutofit/>
          </a:bodyPr>
          <a:lstStyle/>
          <a:p>
            <a:pPr algn="r"/>
            <a:r>
              <a:rPr lang="en-US" sz="2400" dirty="0">
                <a:solidFill>
                  <a:schemeClr val="tx1"/>
                </a:solidFill>
                <a:ea typeface="+mj-lt"/>
                <a:cs typeface="+mj-lt"/>
              </a:rPr>
              <a:t>1️⃣ </a:t>
            </a:r>
            <a:r>
              <a:rPr lang="en-US" sz="2400" b="1" dirty="0">
                <a:solidFill>
                  <a:schemeClr val="tx1"/>
                </a:solidFill>
                <a:ea typeface="+mj-lt"/>
                <a:cs typeface="+mj-lt"/>
              </a:rPr>
              <a:t>Design &amp; Implementation</a:t>
            </a:r>
            <a:r>
              <a:rPr lang="en-US" sz="2400" dirty="0">
                <a:solidFill>
                  <a:schemeClr val="tx1"/>
                </a:solidFill>
                <a:ea typeface="+mj-lt"/>
                <a:cs typeface="+mj-lt"/>
              </a:rPr>
              <a:t> – Ensures secure, scalable, and efficient architecture.</a:t>
            </a:r>
            <a:endParaRPr lang="en-US" sz="2400">
              <a:solidFill>
                <a:schemeClr val="tx1"/>
              </a:solidFill>
            </a:endParaRPr>
          </a:p>
          <a:p>
            <a:pPr algn="r"/>
            <a:r>
              <a:rPr lang="en-US" sz="2400" dirty="0">
                <a:solidFill>
                  <a:schemeClr val="tx1"/>
                </a:solidFill>
                <a:ea typeface="+mj-lt"/>
                <a:cs typeface="+mj-lt"/>
              </a:rPr>
              <a:t>2️⃣ </a:t>
            </a:r>
            <a:r>
              <a:rPr lang="en-US" sz="2400" b="1" dirty="0">
                <a:solidFill>
                  <a:schemeClr val="tx1"/>
                </a:solidFill>
                <a:ea typeface="+mj-lt"/>
                <a:cs typeface="+mj-lt"/>
              </a:rPr>
              <a:t>Real-Time Communication</a:t>
            </a:r>
            <a:r>
              <a:rPr lang="en-US" sz="2400" dirty="0">
                <a:solidFill>
                  <a:schemeClr val="tx1"/>
                </a:solidFill>
                <a:ea typeface="+mj-lt"/>
                <a:cs typeface="+mj-lt"/>
              </a:rPr>
              <a:t> – Enables fast, reliable messaging with low latency.</a:t>
            </a:r>
            <a:endParaRPr lang="en-US" sz="2400">
              <a:solidFill>
                <a:schemeClr val="tx1"/>
              </a:solidFill>
            </a:endParaRPr>
          </a:p>
          <a:p>
            <a:pPr algn="r"/>
            <a:r>
              <a:rPr lang="en-US" sz="2400" dirty="0">
                <a:solidFill>
                  <a:schemeClr val="tx1"/>
                </a:solidFill>
                <a:ea typeface="+mj-lt"/>
                <a:cs typeface="+mj-lt"/>
              </a:rPr>
              <a:t>3️⃣ </a:t>
            </a:r>
            <a:r>
              <a:rPr lang="en-US" sz="2400" b="1" dirty="0">
                <a:solidFill>
                  <a:schemeClr val="tx1"/>
                </a:solidFill>
                <a:ea typeface="+mj-lt"/>
                <a:cs typeface="+mj-lt"/>
              </a:rPr>
              <a:t>User-Centered Design</a:t>
            </a:r>
            <a:r>
              <a:rPr lang="en-US" sz="2400" dirty="0">
                <a:solidFill>
                  <a:schemeClr val="tx1"/>
                </a:solidFill>
                <a:ea typeface="+mj-lt"/>
                <a:cs typeface="+mj-lt"/>
              </a:rPr>
              <a:t> – Enhances UI/UX for a seamless user experience.</a:t>
            </a:r>
            <a:endParaRPr lang="en-US" sz="2400">
              <a:solidFill>
                <a:schemeClr val="tx1"/>
              </a:solidFill>
            </a:endParaRPr>
          </a:p>
          <a:p>
            <a:pPr algn="r"/>
            <a:r>
              <a:rPr lang="en-US" sz="2400" dirty="0">
                <a:solidFill>
                  <a:schemeClr val="tx1"/>
                </a:solidFill>
                <a:ea typeface="+mj-lt"/>
                <a:cs typeface="+mj-lt"/>
              </a:rPr>
              <a:t>4️⃣ </a:t>
            </a:r>
            <a:r>
              <a:rPr lang="en-US" sz="2400" b="1" dirty="0">
                <a:solidFill>
                  <a:schemeClr val="tx1"/>
                </a:solidFill>
                <a:ea typeface="+mj-lt"/>
                <a:cs typeface="+mj-lt"/>
              </a:rPr>
              <a:t>End-to-End Encryption</a:t>
            </a:r>
            <a:r>
              <a:rPr lang="en-US" sz="2400" dirty="0">
                <a:solidFill>
                  <a:schemeClr val="tx1"/>
                </a:solidFill>
                <a:ea typeface="+mj-lt"/>
                <a:cs typeface="+mj-lt"/>
              </a:rPr>
              <a:t> – Ensures privacy and data security in messaging.</a:t>
            </a:r>
            <a:endParaRPr lang="en-US" sz="2400">
              <a:solidFill>
                <a:schemeClr val="tx1"/>
              </a:solidFill>
            </a:endParaRPr>
          </a:p>
          <a:p>
            <a:pPr algn="r"/>
            <a:r>
              <a:rPr lang="en-US" sz="2400" dirty="0">
                <a:solidFill>
                  <a:schemeClr val="tx1"/>
                </a:solidFill>
                <a:ea typeface="+mj-lt"/>
                <a:cs typeface="+mj-lt"/>
              </a:rPr>
              <a:t>5️⃣ </a:t>
            </a:r>
            <a:r>
              <a:rPr lang="en-US" sz="2400" b="1" dirty="0">
                <a:solidFill>
                  <a:schemeClr val="tx1"/>
                </a:solidFill>
                <a:ea typeface="+mj-lt"/>
                <a:cs typeface="+mj-lt"/>
              </a:rPr>
              <a:t>Cross-Platform Optimization</a:t>
            </a:r>
            <a:r>
              <a:rPr lang="en-US" sz="2400" dirty="0">
                <a:solidFill>
                  <a:schemeClr val="tx1"/>
                </a:solidFill>
                <a:ea typeface="+mj-lt"/>
                <a:cs typeface="+mj-lt"/>
              </a:rPr>
              <a:t> – Improves performance across Android, iOS, and Web.</a:t>
            </a:r>
            <a:endParaRPr lang="en-US" sz="2400">
              <a:solidFill>
                <a:schemeClr val="tx1"/>
              </a:solidFill>
            </a:endParaRPr>
          </a:p>
          <a:p>
            <a:pPr algn="r"/>
            <a:r>
              <a:rPr lang="en-US" sz="2400" dirty="0">
                <a:solidFill>
                  <a:schemeClr val="tx1"/>
                </a:solidFill>
                <a:ea typeface="+mj-lt"/>
                <a:cs typeface="+mj-lt"/>
              </a:rPr>
              <a:t>6️⃣ </a:t>
            </a:r>
            <a:r>
              <a:rPr lang="en-US" sz="2400" b="1" dirty="0">
                <a:solidFill>
                  <a:schemeClr val="tx1"/>
                </a:solidFill>
                <a:ea typeface="+mj-lt"/>
                <a:cs typeface="+mj-lt"/>
              </a:rPr>
              <a:t>Cloud-Based Solutions</a:t>
            </a:r>
            <a:r>
              <a:rPr lang="en-US" sz="2400" dirty="0">
                <a:solidFill>
                  <a:schemeClr val="tx1"/>
                </a:solidFill>
                <a:ea typeface="+mj-lt"/>
                <a:cs typeface="+mj-lt"/>
              </a:rPr>
              <a:t> – Enhances scalability, storage, and reliability.</a:t>
            </a:r>
            <a:endParaRPr lang="en-US" sz="2400">
              <a:solidFill>
                <a:schemeClr val="tx1"/>
              </a:solidFill>
            </a:endParaRPr>
          </a:p>
          <a:p>
            <a:pPr algn="r"/>
            <a:endParaRPr lang="en-US" sz="1000" dirty="0">
              <a:solidFill>
                <a:schemeClr val="bg1"/>
              </a:solidFill>
            </a:endParaRPr>
          </a:p>
        </p:txBody>
      </p:sp>
      <p:sp>
        <p:nvSpPr>
          <p:cNvPr id="34"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B7F1DBAB-A853-5747-B3E8-587D775C5475}"/>
              </a:ext>
            </a:extLst>
          </p:cNvPr>
          <p:cNvSpPr txBox="1"/>
          <p:nvPr/>
        </p:nvSpPr>
        <p:spPr>
          <a:xfrm>
            <a:off x="1656929" y="131945"/>
            <a:ext cx="46685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dirty="0">
                <a:latin typeface="Aptos"/>
              </a:rPr>
              <a:t>IMPORTANCE</a:t>
            </a:r>
          </a:p>
        </p:txBody>
      </p:sp>
      <p:pic>
        <p:nvPicPr>
          <p:cNvPr id="4" name="Picture 3" descr="A person standing in front of a green background&#10;&#10;AI-generated content may be incorrect.">
            <a:extLst>
              <a:ext uri="{FF2B5EF4-FFF2-40B4-BE49-F238E27FC236}">
                <a16:creationId xmlns:a16="http://schemas.microsoft.com/office/drawing/2014/main" id="{395CC546-427A-2021-A8EA-7888224E0B84}"/>
              </a:ext>
            </a:extLst>
          </p:cNvPr>
          <p:cNvPicPr>
            <a:picLocks noChangeAspect="1"/>
          </p:cNvPicPr>
          <p:nvPr/>
        </p:nvPicPr>
        <p:blipFill>
          <a:blip r:embed="rId2"/>
          <a:stretch>
            <a:fillRect/>
          </a:stretch>
        </p:blipFill>
        <p:spPr>
          <a:xfrm>
            <a:off x="6322744" y="6211"/>
            <a:ext cx="5854096" cy="6883520"/>
          </a:xfrm>
          <a:prstGeom prst="rect">
            <a:avLst/>
          </a:prstGeom>
        </p:spPr>
      </p:pic>
    </p:spTree>
    <p:extLst>
      <p:ext uri="{BB962C8B-B14F-4D97-AF65-F5344CB8AC3E}">
        <p14:creationId xmlns:p14="http://schemas.microsoft.com/office/powerpoint/2010/main" val="165842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6DCC58A-C152-E6AA-57F4-C8CAA14DB967}"/>
              </a:ext>
            </a:extLst>
          </p:cNvPr>
          <p:cNvSpPr>
            <a:spLocks noGrp="1"/>
          </p:cNvSpPr>
          <p:nvPr>
            <p:ph type="title"/>
          </p:nvPr>
        </p:nvSpPr>
        <p:spPr>
          <a:xfrm>
            <a:off x="5910500" y="2613266"/>
            <a:ext cx="4321017" cy="814984"/>
          </a:xfrm>
        </p:spPr>
        <p:txBody>
          <a:bodyPr vert="horz" lIns="91440" tIns="45720" rIns="91440" bIns="45720" rtlCol="0" anchor="b">
            <a:normAutofit/>
          </a:bodyPr>
          <a:lstStyle/>
          <a:p>
            <a:r>
              <a:rPr lang="en-US" sz="4400">
                <a:solidFill>
                  <a:srgbClr val="00B0F0"/>
                </a:solidFill>
              </a:rPr>
              <a:t>TESTING PHASE</a:t>
            </a:r>
            <a:endParaRPr lang="en-US" sz="4400" kern="1200">
              <a:solidFill>
                <a:schemeClr val="accent1"/>
              </a:solidFill>
              <a:latin typeface="+mj-lt"/>
              <a:ea typeface="+mj-ea"/>
              <a:cs typeface="+mj-cs"/>
            </a:endParaRPr>
          </a:p>
        </p:txBody>
      </p:sp>
      <p:sp>
        <p:nvSpPr>
          <p:cNvPr id="56" name="Isosceles Triangle 55">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6 software engineering practices to become a software developer">
            <a:extLst>
              <a:ext uri="{FF2B5EF4-FFF2-40B4-BE49-F238E27FC236}">
                <a16:creationId xmlns:a16="http://schemas.microsoft.com/office/drawing/2014/main" id="{2F8A45B5-BA7F-25B6-4C1C-48924F57F022}"/>
              </a:ext>
            </a:extLst>
          </p:cNvPr>
          <p:cNvPicPr>
            <a:picLocks noChangeAspect="1"/>
          </p:cNvPicPr>
          <p:nvPr/>
        </p:nvPicPr>
        <p:blipFill>
          <a:blip r:embed="rId2"/>
          <a:stretch>
            <a:fillRect/>
          </a:stretch>
        </p:blipFill>
        <p:spPr>
          <a:xfrm>
            <a:off x="679668" y="1706853"/>
            <a:ext cx="5219192" cy="3849871"/>
          </a:xfrm>
          <a:prstGeom prst="rect">
            <a:avLst/>
          </a:prstGeom>
        </p:spPr>
      </p:pic>
    </p:spTree>
    <p:extLst>
      <p:ext uri="{BB962C8B-B14F-4D97-AF65-F5344CB8AC3E}">
        <p14:creationId xmlns:p14="http://schemas.microsoft.com/office/powerpoint/2010/main" val="103549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23B3-4ECA-7851-AC59-A5FB23B6D47F}"/>
              </a:ext>
            </a:extLst>
          </p:cNvPr>
          <p:cNvSpPr>
            <a:spLocks noGrp="1"/>
          </p:cNvSpPr>
          <p:nvPr>
            <p:ph type="title"/>
          </p:nvPr>
        </p:nvSpPr>
        <p:spPr>
          <a:xfrm>
            <a:off x="185722" y="302342"/>
            <a:ext cx="10643102" cy="7307083"/>
          </a:xfrm>
        </p:spPr>
        <p:txBody>
          <a:bodyPr vert="horz" lIns="91440" tIns="45720" rIns="91440" bIns="45720" rtlCol="0" anchor="t">
            <a:noAutofit/>
          </a:bodyPr>
          <a:lstStyle/>
          <a:p>
            <a:pPr>
              <a:buFont typeface="Arial"/>
              <a:buChar char="•"/>
            </a:pPr>
            <a:r>
              <a:rPr lang="en-IN" b="1" dirty="0"/>
              <a:t>1️⃣</a:t>
            </a:r>
            <a:r>
              <a:rPr lang="en-IN" sz="2400" b="1" dirty="0">
                <a:solidFill>
                  <a:schemeClr val="tx1"/>
                </a:solidFill>
              </a:rPr>
              <a:t> Requirement Analysis &amp; Test Planning</a:t>
            </a:r>
          </a:p>
          <a:p>
            <a:pPr>
              <a:buFont typeface="Arial"/>
              <a:buChar char="•"/>
            </a:pPr>
            <a:r>
              <a:rPr lang="en-IN" sz="2400" dirty="0">
                <a:solidFill>
                  <a:schemeClr val="tx1"/>
                </a:solidFill>
                <a:ea typeface="+mj-lt"/>
                <a:cs typeface="+mj-lt"/>
              </a:rPr>
              <a:t>Understand project requirements and define a test strategy.</a:t>
            </a:r>
            <a:endParaRPr lang="en-IN" sz="2400" dirty="0">
              <a:solidFill>
                <a:schemeClr val="tx1"/>
              </a:solidFill>
            </a:endParaRPr>
          </a:p>
          <a:p>
            <a:pPr>
              <a:buFont typeface="Arial"/>
              <a:buChar char="•"/>
            </a:pPr>
            <a:r>
              <a:rPr lang="en-IN" sz="2400" dirty="0">
                <a:solidFill>
                  <a:schemeClr val="tx1"/>
                </a:solidFill>
                <a:ea typeface="+mj-lt"/>
                <a:cs typeface="+mj-lt"/>
              </a:rPr>
              <a:t>Identify tools, resources, and timelines for testing.</a:t>
            </a:r>
            <a:endParaRPr lang="en-IN" sz="2400" dirty="0">
              <a:solidFill>
                <a:schemeClr val="tx1"/>
              </a:solidFill>
            </a:endParaRPr>
          </a:p>
          <a:p>
            <a:pPr>
              <a:buFont typeface="Arial"/>
              <a:buChar char="•"/>
            </a:pPr>
            <a:r>
              <a:rPr lang="en-IN" sz="2400" b="1" dirty="0">
                <a:solidFill>
                  <a:schemeClr val="tx1"/>
                </a:solidFill>
              </a:rPr>
              <a:t>2️⃣ Unit Testing</a:t>
            </a:r>
            <a:r>
              <a:rPr lang="en-IN" sz="2400" dirty="0">
                <a:solidFill>
                  <a:schemeClr val="tx1"/>
                </a:solidFill>
              </a:rPr>
              <a:t> (Developer-Level)</a:t>
            </a:r>
          </a:p>
          <a:p>
            <a:pPr>
              <a:buFont typeface="Arial"/>
              <a:buChar char="•"/>
            </a:pPr>
            <a:r>
              <a:rPr lang="en-IN" sz="2400" dirty="0">
                <a:solidFill>
                  <a:schemeClr val="tx1"/>
                </a:solidFill>
                <a:ea typeface="+mj-lt"/>
                <a:cs typeface="+mj-lt"/>
              </a:rPr>
              <a:t>Test individual components (functions, modules) for correctness.</a:t>
            </a:r>
            <a:endParaRPr lang="en-IN" sz="2400" dirty="0">
              <a:solidFill>
                <a:schemeClr val="tx1"/>
              </a:solidFill>
            </a:endParaRPr>
          </a:p>
          <a:p>
            <a:pPr>
              <a:buFont typeface="Arial"/>
              <a:buChar char="•"/>
            </a:pPr>
            <a:r>
              <a:rPr lang="en-IN" sz="2400" dirty="0">
                <a:solidFill>
                  <a:schemeClr val="tx1"/>
                </a:solidFill>
                <a:ea typeface="+mj-lt"/>
                <a:cs typeface="+mj-lt"/>
              </a:rPr>
              <a:t>Done using frameworks like </a:t>
            </a:r>
            <a:r>
              <a:rPr lang="en-IN" sz="2400" b="1" dirty="0">
                <a:solidFill>
                  <a:schemeClr val="tx1"/>
                </a:solidFill>
                <a:ea typeface="+mj-lt"/>
                <a:cs typeface="+mj-lt"/>
              </a:rPr>
              <a:t>JUnit, Mocha, Jest, etc.</a:t>
            </a:r>
            <a:endParaRPr lang="en-IN" sz="2400" dirty="0">
              <a:solidFill>
                <a:schemeClr val="tx1"/>
              </a:solidFill>
            </a:endParaRPr>
          </a:p>
          <a:p>
            <a:pPr>
              <a:buFont typeface="Arial"/>
              <a:buChar char="•"/>
            </a:pPr>
            <a:r>
              <a:rPr lang="en-IN" sz="2400" b="1" dirty="0">
                <a:solidFill>
                  <a:schemeClr val="tx1"/>
                </a:solidFill>
              </a:rPr>
              <a:t>3️⃣ Integration Testing</a:t>
            </a:r>
            <a:endParaRPr lang="en-IN" sz="2400" dirty="0">
              <a:solidFill>
                <a:schemeClr val="tx1"/>
              </a:solidFill>
            </a:endParaRPr>
          </a:p>
          <a:p>
            <a:pPr>
              <a:buFont typeface="Arial"/>
              <a:buChar char="•"/>
            </a:pPr>
            <a:r>
              <a:rPr lang="en-IN" sz="2400" dirty="0">
                <a:solidFill>
                  <a:schemeClr val="tx1"/>
                </a:solidFill>
                <a:ea typeface="+mj-lt"/>
                <a:cs typeface="+mj-lt"/>
              </a:rPr>
              <a:t>Verify interactions between different modules (e.g., chat, notifications, encryption).</a:t>
            </a:r>
            <a:endParaRPr lang="en-IN" sz="2400" dirty="0">
              <a:solidFill>
                <a:schemeClr val="tx1"/>
              </a:solidFill>
            </a:endParaRPr>
          </a:p>
          <a:p>
            <a:pPr>
              <a:buFont typeface="Arial"/>
              <a:buChar char="•"/>
            </a:pPr>
            <a:r>
              <a:rPr lang="en-IN" sz="2400" dirty="0">
                <a:solidFill>
                  <a:schemeClr val="tx1"/>
                </a:solidFill>
                <a:ea typeface="+mj-lt"/>
                <a:cs typeface="+mj-lt"/>
              </a:rPr>
              <a:t>Ensure smooth data flow between components.</a:t>
            </a:r>
            <a:endParaRPr lang="en-IN" sz="2400" dirty="0">
              <a:solidFill>
                <a:schemeClr val="tx1"/>
              </a:solidFill>
            </a:endParaRPr>
          </a:p>
          <a:p>
            <a:pPr>
              <a:buFont typeface="Arial"/>
              <a:buChar char="•"/>
            </a:pPr>
            <a:r>
              <a:rPr lang="en-IN" sz="2400" b="1" dirty="0">
                <a:solidFill>
                  <a:schemeClr val="tx1"/>
                </a:solidFill>
              </a:rPr>
              <a:t>4️⃣ Functional Testing</a:t>
            </a:r>
            <a:endParaRPr lang="en-IN" sz="2400" dirty="0">
              <a:solidFill>
                <a:schemeClr val="tx1"/>
              </a:solidFill>
            </a:endParaRPr>
          </a:p>
          <a:p>
            <a:pPr>
              <a:buFont typeface="Arial"/>
              <a:buChar char="•"/>
            </a:pPr>
            <a:r>
              <a:rPr lang="en-IN" sz="2400" dirty="0">
                <a:solidFill>
                  <a:schemeClr val="tx1"/>
                </a:solidFill>
                <a:ea typeface="+mj-lt"/>
                <a:cs typeface="+mj-lt"/>
              </a:rPr>
              <a:t>Validate all </a:t>
            </a:r>
            <a:r>
              <a:rPr lang="en-IN" sz="2400" b="1" dirty="0">
                <a:solidFill>
                  <a:schemeClr val="tx1"/>
                </a:solidFill>
                <a:ea typeface="+mj-lt"/>
                <a:cs typeface="+mj-lt"/>
              </a:rPr>
              <a:t>features</a:t>
            </a:r>
            <a:r>
              <a:rPr lang="en-IN" sz="2400" dirty="0">
                <a:solidFill>
                  <a:schemeClr val="tx1"/>
                </a:solidFill>
                <a:ea typeface="+mj-lt"/>
                <a:cs typeface="+mj-lt"/>
              </a:rPr>
              <a:t> like messaging, notifications, security, and user management.</a:t>
            </a:r>
            <a:endParaRPr lang="en-IN" sz="2400" dirty="0">
              <a:solidFill>
                <a:schemeClr val="tx1"/>
              </a:solidFill>
            </a:endParaRPr>
          </a:p>
          <a:p>
            <a:pPr>
              <a:buFont typeface="Arial"/>
              <a:buChar char="•"/>
            </a:pPr>
            <a:r>
              <a:rPr lang="en-IN" sz="2400" dirty="0">
                <a:solidFill>
                  <a:schemeClr val="tx1"/>
                </a:solidFill>
                <a:ea typeface="+mj-lt"/>
                <a:cs typeface="+mj-lt"/>
              </a:rPr>
              <a:t>Ensures the app works as intended.</a:t>
            </a:r>
            <a:endParaRPr lang="en-IN" sz="2400" dirty="0">
              <a:solidFill>
                <a:schemeClr val="tx1"/>
              </a:solidFill>
            </a:endParaRPr>
          </a:p>
          <a:p>
            <a:pPr>
              <a:buFont typeface="Arial"/>
              <a:buChar char="•"/>
            </a:pPr>
            <a:r>
              <a:rPr lang="en-IN" sz="2400" b="1" dirty="0">
                <a:solidFill>
                  <a:schemeClr val="tx1"/>
                </a:solidFill>
              </a:rPr>
              <a:t>5️⃣ Performance Testing</a:t>
            </a:r>
            <a:endParaRPr lang="en-IN" sz="2400" dirty="0">
              <a:solidFill>
                <a:schemeClr val="tx1"/>
              </a:solidFill>
            </a:endParaRPr>
          </a:p>
          <a:p>
            <a:pPr>
              <a:buFont typeface="Arial"/>
              <a:buChar char="•"/>
            </a:pPr>
            <a:r>
              <a:rPr lang="en-IN" sz="2400" dirty="0">
                <a:solidFill>
                  <a:schemeClr val="tx1"/>
                </a:solidFill>
                <a:ea typeface="+mj-lt"/>
                <a:cs typeface="+mj-lt"/>
              </a:rPr>
              <a:t>Test </a:t>
            </a:r>
            <a:r>
              <a:rPr lang="en-IN" sz="2400" b="1" dirty="0">
                <a:solidFill>
                  <a:schemeClr val="tx1"/>
                </a:solidFill>
                <a:ea typeface="+mj-lt"/>
                <a:cs typeface="+mj-lt"/>
              </a:rPr>
              <a:t>speed, scalability, and reliability</a:t>
            </a:r>
            <a:r>
              <a:rPr lang="en-IN" sz="2400" dirty="0">
                <a:solidFill>
                  <a:schemeClr val="tx1"/>
                </a:solidFill>
                <a:ea typeface="+mj-lt"/>
                <a:cs typeface="+mj-lt"/>
              </a:rPr>
              <a:t> under different loads.</a:t>
            </a:r>
            <a:endParaRPr lang="en-IN" sz="2400" dirty="0">
              <a:solidFill>
                <a:schemeClr val="tx1"/>
              </a:solidFill>
            </a:endParaRPr>
          </a:p>
          <a:p>
            <a:pPr>
              <a:buFont typeface="Arial"/>
              <a:buChar char="•"/>
            </a:pPr>
            <a:r>
              <a:rPr lang="en-IN" sz="2400" dirty="0">
                <a:solidFill>
                  <a:schemeClr val="tx1"/>
                </a:solidFill>
                <a:ea typeface="+mj-lt"/>
                <a:cs typeface="+mj-lt"/>
              </a:rPr>
              <a:t>Identify bottlenecks using tools like </a:t>
            </a:r>
            <a:r>
              <a:rPr lang="en-IN" sz="2400" b="1" dirty="0">
                <a:solidFill>
                  <a:schemeClr val="tx1"/>
                </a:solidFill>
                <a:ea typeface="+mj-lt"/>
                <a:cs typeface="+mj-lt"/>
              </a:rPr>
              <a:t>JMeter</a:t>
            </a:r>
            <a:r>
              <a:rPr lang="en-IN" sz="2400" dirty="0">
                <a:solidFill>
                  <a:schemeClr val="tx1"/>
                </a:solidFill>
                <a:ea typeface="+mj-lt"/>
                <a:cs typeface="+mj-lt"/>
              </a:rPr>
              <a:t> or </a:t>
            </a:r>
            <a:r>
              <a:rPr lang="en-IN" sz="2400" b="1" dirty="0">
                <a:solidFill>
                  <a:schemeClr val="tx1"/>
                </a:solidFill>
                <a:ea typeface="+mj-lt"/>
                <a:cs typeface="+mj-lt"/>
              </a:rPr>
              <a:t>LoadRunner</a:t>
            </a:r>
            <a:r>
              <a:rPr lang="en-IN" sz="2400" dirty="0">
                <a:solidFill>
                  <a:schemeClr val="tx1"/>
                </a:solidFill>
                <a:ea typeface="+mj-lt"/>
                <a:cs typeface="+mj-lt"/>
              </a:rPr>
              <a:t>.</a:t>
            </a:r>
            <a:endParaRPr lang="en-IN" sz="2400" dirty="0">
              <a:solidFill>
                <a:schemeClr val="tx1"/>
              </a:solidFill>
            </a:endParaRPr>
          </a:p>
          <a:p>
            <a:pPr marL="457200" indent="-457200">
              <a:buAutoNum type="arabicPeriod"/>
            </a:pPr>
            <a:endParaRPr lang="en-IN" sz="2400" b="1" dirty="0">
              <a:solidFill>
                <a:schemeClr val="tx1"/>
              </a:solidFill>
            </a:endParaRPr>
          </a:p>
        </p:txBody>
      </p:sp>
    </p:spTree>
    <p:extLst>
      <p:ext uri="{BB962C8B-B14F-4D97-AF65-F5344CB8AC3E}">
        <p14:creationId xmlns:p14="http://schemas.microsoft.com/office/powerpoint/2010/main" val="409607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607A-3FEC-D680-FB56-1F77E529F138}"/>
              </a:ext>
            </a:extLst>
          </p:cNvPr>
          <p:cNvSpPr>
            <a:spLocks noGrp="1"/>
          </p:cNvSpPr>
          <p:nvPr>
            <p:ph type="title"/>
          </p:nvPr>
        </p:nvSpPr>
        <p:spPr>
          <a:xfrm>
            <a:off x="677334" y="204020"/>
            <a:ext cx="9559605" cy="7535161"/>
          </a:xfrm>
        </p:spPr>
        <p:txBody>
          <a:bodyPr>
            <a:normAutofit fontScale="90000"/>
          </a:bodyPr>
          <a:lstStyle/>
          <a:p>
            <a:r>
              <a:rPr lang="en-IN" b="1" dirty="0">
                <a:solidFill>
                  <a:srgbClr val="00B0F0"/>
                </a:solidFill>
              </a:rPr>
              <a:t>6️</a:t>
            </a:r>
            <a:r>
              <a:rPr lang="en-IN" sz="2400" b="1" dirty="0">
                <a:solidFill>
                  <a:srgbClr val="00B0F0"/>
                </a:solidFill>
              </a:rPr>
              <a:t>⃣</a:t>
            </a:r>
            <a:r>
              <a:rPr lang="en-IN" sz="2400" b="1" dirty="0">
                <a:solidFill>
                  <a:schemeClr val="tx1"/>
                </a:solidFill>
              </a:rPr>
              <a:t> Security Testing</a:t>
            </a:r>
            <a:endParaRPr lang="en-IN" sz="2400" dirty="0">
              <a:solidFill>
                <a:schemeClr val="tx1"/>
              </a:solidFill>
            </a:endParaRPr>
          </a:p>
          <a:p>
            <a:pPr marL="285750" indent="-285750">
              <a:buFont typeface="Arial"/>
              <a:buChar char="•"/>
            </a:pPr>
            <a:r>
              <a:rPr lang="en-IN" sz="2400" dirty="0">
                <a:solidFill>
                  <a:schemeClr val="tx1"/>
                </a:solidFill>
                <a:ea typeface="+mj-lt"/>
                <a:cs typeface="+mj-lt"/>
              </a:rPr>
              <a:t>Ensure </a:t>
            </a:r>
            <a:r>
              <a:rPr lang="en-IN" sz="2400" b="1" dirty="0">
                <a:solidFill>
                  <a:schemeClr val="tx1"/>
                </a:solidFill>
                <a:ea typeface="+mj-lt"/>
                <a:cs typeface="+mj-lt"/>
              </a:rPr>
              <a:t>end-to-end encryption</a:t>
            </a:r>
            <a:r>
              <a:rPr lang="en-IN" sz="2400" dirty="0">
                <a:solidFill>
                  <a:schemeClr val="tx1"/>
                </a:solidFill>
                <a:ea typeface="+mj-lt"/>
                <a:cs typeface="+mj-lt"/>
              </a:rPr>
              <a:t> works properly.</a:t>
            </a:r>
            <a:endParaRPr lang="en-IN" sz="2400">
              <a:solidFill>
                <a:schemeClr val="tx1"/>
              </a:solidFill>
            </a:endParaRPr>
          </a:p>
          <a:p>
            <a:pPr marL="285750" indent="-285750">
              <a:buFont typeface="Arial"/>
              <a:buChar char="•"/>
            </a:pPr>
            <a:r>
              <a:rPr lang="en-IN" sz="2400" dirty="0">
                <a:solidFill>
                  <a:schemeClr val="tx1"/>
                </a:solidFill>
                <a:ea typeface="+mj-lt"/>
                <a:cs typeface="+mj-lt"/>
              </a:rPr>
              <a:t>Check for </a:t>
            </a:r>
            <a:r>
              <a:rPr lang="en-IN" sz="2400" b="1" dirty="0">
                <a:solidFill>
                  <a:schemeClr val="tx1"/>
                </a:solidFill>
                <a:ea typeface="+mj-lt"/>
                <a:cs typeface="+mj-lt"/>
              </a:rPr>
              <a:t>vulnerabilities</a:t>
            </a:r>
            <a:r>
              <a:rPr lang="en-IN" sz="2400" dirty="0">
                <a:solidFill>
                  <a:schemeClr val="tx1"/>
                </a:solidFill>
                <a:ea typeface="+mj-lt"/>
                <a:cs typeface="+mj-lt"/>
              </a:rPr>
              <a:t> like SQL Injection, Cross-Site Scripting (XSS).</a:t>
            </a:r>
            <a:endParaRPr lang="en-IN" sz="2400">
              <a:solidFill>
                <a:schemeClr val="tx1"/>
              </a:solidFill>
            </a:endParaRPr>
          </a:p>
          <a:p>
            <a:pPr marL="285750" indent="-285750">
              <a:buFont typeface="Arial"/>
              <a:buChar char="•"/>
            </a:pPr>
            <a:r>
              <a:rPr lang="en-IN" sz="2400" dirty="0">
                <a:solidFill>
                  <a:schemeClr val="tx1"/>
                </a:solidFill>
                <a:ea typeface="+mj-lt"/>
                <a:cs typeface="+mj-lt"/>
              </a:rPr>
              <a:t>Use tools like </a:t>
            </a:r>
            <a:r>
              <a:rPr lang="en-IN" sz="2400" b="1" dirty="0">
                <a:solidFill>
                  <a:schemeClr val="tx1"/>
                </a:solidFill>
                <a:ea typeface="+mj-lt"/>
                <a:cs typeface="+mj-lt"/>
              </a:rPr>
              <a:t>OWASP ZAP, Burp Suite</a:t>
            </a:r>
            <a:r>
              <a:rPr lang="en-IN" sz="2400" dirty="0">
                <a:solidFill>
                  <a:schemeClr val="tx1"/>
                </a:solidFill>
                <a:ea typeface="+mj-lt"/>
                <a:cs typeface="+mj-lt"/>
              </a:rPr>
              <a:t>.</a:t>
            </a:r>
            <a:endParaRPr lang="en-IN" sz="2400">
              <a:solidFill>
                <a:schemeClr val="tx1"/>
              </a:solidFill>
            </a:endParaRPr>
          </a:p>
          <a:p>
            <a:r>
              <a:rPr lang="en-IN" sz="2400" b="1" dirty="0">
                <a:solidFill>
                  <a:schemeClr val="tx1"/>
                </a:solidFill>
              </a:rPr>
              <a:t>7️⃣ Usability Testing</a:t>
            </a:r>
            <a:endParaRPr lang="en-IN" sz="2400">
              <a:solidFill>
                <a:schemeClr val="tx1"/>
              </a:solidFill>
            </a:endParaRPr>
          </a:p>
          <a:p>
            <a:pPr marL="285750" indent="-285750">
              <a:buFont typeface="Arial"/>
              <a:buChar char="•"/>
            </a:pPr>
            <a:r>
              <a:rPr lang="en-IN" sz="2400" dirty="0">
                <a:solidFill>
                  <a:schemeClr val="tx1"/>
                </a:solidFill>
                <a:ea typeface="+mj-lt"/>
                <a:cs typeface="+mj-lt"/>
              </a:rPr>
              <a:t>Test </a:t>
            </a:r>
            <a:r>
              <a:rPr lang="en-IN" sz="2400" b="1" dirty="0">
                <a:solidFill>
                  <a:schemeClr val="tx1"/>
                </a:solidFill>
                <a:ea typeface="+mj-lt"/>
                <a:cs typeface="+mj-lt"/>
              </a:rPr>
              <a:t>UI/UX design</a:t>
            </a:r>
            <a:r>
              <a:rPr lang="en-IN" sz="2400" dirty="0">
                <a:solidFill>
                  <a:schemeClr val="tx1"/>
                </a:solidFill>
                <a:ea typeface="+mj-lt"/>
                <a:cs typeface="+mj-lt"/>
              </a:rPr>
              <a:t> for user-friendliness.</a:t>
            </a:r>
            <a:endParaRPr lang="en-IN" sz="2400">
              <a:solidFill>
                <a:schemeClr val="tx1"/>
              </a:solidFill>
            </a:endParaRPr>
          </a:p>
          <a:p>
            <a:pPr marL="285750" indent="-285750">
              <a:buFont typeface="Arial"/>
              <a:buChar char="•"/>
            </a:pPr>
            <a:r>
              <a:rPr lang="en-IN" sz="2400" dirty="0">
                <a:solidFill>
                  <a:schemeClr val="tx1"/>
                </a:solidFill>
                <a:ea typeface="+mj-lt"/>
                <a:cs typeface="+mj-lt"/>
              </a:rPr>
              <a:t>Collect user feedback and make improvements.</a:t>
            </a:r>
            <a:endParaRPr lang="en-IN" sz="2400">
              <a:solidFill>
                <a:schemeClr val="tx1"/>
              </a:solidFill>
            </a:endParaRPr>
          </a:p>
          <a:p>
            <a:r>
              <a:rPr lang="en-IN" sz="2400" b="1" dirty="0">
                <a:solidFill>
                  <a:schemeClr val="tx1"/>
                </a:solidFill>
              </a:rPr>
              <a:t>8️⃣ Compatibility Testing</a:t>
            </a:r>
            <a:endParaRPr lang="en-IN" sz="2400">
              <a:solidFill>
                <a:schemeClr val="tx1"/>
              </a:solidFill>
            </a:endParaRPr>
          </a:p>
          <a:p>
            <a:pPr marL="285750" indent="-285750">
              <a:buFont typeface="Arial"/>
              <a:buChar char="•"/>
            </a:pPr>
            <a:r>
              <a:rPr lang="en-IN" sz="2400" dirty="0">
                <a:solidFill>
                  <a:schemeClr val="tx1"/>
                </a:solidFill>
                <a:ea typeface="+mj-lt"/>
                <a:cs typeface="+mj-lt"/>
              </a:rPr>
              <a:t>Ensure the app works on </a:t>
            </a:r>
            <a:r>
              <a:rPr lang="en-IN" sz="2400" b="1" dirty="0">
                <a:solidFill>
                  <a:schemeClr val="tx1"/>
                </a:solidFill>
                <a:ea typeface="+mj-lt"/>
                <a:cs typeface="+mj-lt"/>
              </a:rPr>
              <a:t>Android, iOS, Web, and different browsers</a:t>
            </a:r>
            <a:r>
              <a:rPr lang="en-IN" sz="2400" dirty="0">
                <a:solidFill>
                  <a:schemeClr val="tx1"/>
                </a:solidFill>
                <a:ea typeface="+mj-lt"/>
                <a:cs typeface="+mj-lt"/>
              </a:rPr>
              <a:t>.</a:t>
            </a:r>
            <a:endParaRPr lang="en-IN" sz="2400">
              <a:solidFill>
                <a:schemeClr val="tx1"/>
              </a:solidFill>
            </a:endParaRPr>
          </a:p>
          <a:p>
            <a:pPr marL="285750" indent="-285750">
              <a:buFont typeface="Arial"/>
              <a:buChar char="•"/>
            </a:pPr>
            <a:r>
              <a:rPr lang="en-IN" sz="2400" dirty="0">
                <a:solidFill>
                  <a:schemeClr val="tx1"/>
                </a:solidFill>
                <a:ea typeface="+mj-lt"/>
                <a:cs typeface="+mj-lt"/>
              </a:rPr>
              <a:t>Test across different devices and screen sizes.</a:t>
            </a:r>
            <a:endParaRPr lang="en-IN" sz="2400">
              <a:solidFill>
                <a:schemeClr val="tx1"/>
              </a:solidFill>
            </a:endParaRPr>
          </a:p>
          <a:p>
            <a:r>
              <a:rPr lang="en-IN" sz="2400" b="1" dirty="0">
                <a:solidFill>
                  <a:schemeClr val="tx1"/>
                </a:solidFill>
              </a:rPr>
              <a:t>9️⃣ Regression Testing</a:t>
            </a:r>
            <a:endParaRPr lang="en-IN" sz="2400">
              <a:solidFill>
                <a:schemeClr val="tx1"/>
              </a:solidFill>
            </a:endParaRPr>
          </a:p>
          <a:p>
            <a:pPr marL="285750" indent="-285750">
              <a:buFont typeface="Arial"/>
              <a:buChar char="•"/>
            </a:pPr>
            <a:r>
              <a:rPr lang="en-IN" sz="2400" dirty="0">
                <a:solidFill>
                  <a:schemeClr val="tx1"/>
                </a:solidFill>
                <a:ea typeface="+mj-lt"/>
                <a:cs typeface="+mj-lt"/>
              </a:rPr>
              <a:t>Ensure that new updates don’t break existing features.</a:t>
            </a:r>
            <a:endParaRPr lang="en-IN" sz="2400">
              <a:solidFill>
                <a:schemeClr val="tx1"/>
              </a:solidFill>
            </a:endParaRPr>
          </a:p>
          <a:p>
            <a:pPr marL="285750" indent="-285750">
              <a:buFont typeface="Arial"/>
              <a:buChar char="•"/>
            </a:pPr>
            <a:r>
              <a:rPr lang="en-IN" sz="2400" dirty="0">
                <a:solidFill>
                  <a:schemeClr val="tx1"/>
                </a:solidFill>
                <a:ea typeface="+mj-lt"/>
                <a:cs typeface="+mj-lt"/>
              </a:rPr>
              <a:t>Done after bug fixes and updates.</a:t>
            </a:r>
            <a:endParaRPr lang="en-IN" sz="2400">
              <a:solidFill>
                <a:schemeClr val="tx1"/>
              </a:solidFill>
            </a:endParaRPr>
          </a:p>
          <a:p>
            <a:r>
              <a:rPr lang="en-IN" sz="2400" b="1" dirty="0">
                <a:solidFill>
                  <a:schemeClr val="tx1"/>
                </a:solidFill>
              </a:rPr>
              <a:t>🔟 User Acceptance Testing (UAT)</a:t>
            </a:r>
            <a:endParaRPr lang="en-IN" sz="2400">
              <a:solidFill>
                <a:schemeClr val="tx1"/>
              </a:solidFill>
            </a:endParaRPr>
          </a:p>
          <a:p>
            <a:pPr marL="285750" indent="-285750">
              <a:buFont typeface="Arial"/>
              <a:buChar char="•"/>
            </a:pPr>
            <a:r>
              <a:rPr lang="en-IN" sz="2400" dirty="0">
                <a:solidFill>
                  <a:schemeClr val="tx1"/>
                </a:solidFill>
                <a:ea typeface="+mj-lt"/>
                <a:cs typeface="+mj-lt"/>
              </a:rPr>
              <a:t>Conduct real-world testing with </a:t>
            </a:r>
            <a:r>
              <a:rPr lang="en-IN" sz="2400" b="1" dirty="0">
                <a:solidFill>
                  <a:schemeClr val="tx1"/>
                </a:solidFill>
                <a:ea typeface="+mj-lt"/>
                <a:cs typeface="+mj-lt"/>
              </a:rPr>
              <a:t>students, faculty, and admins</a:t>
            </a:r>
            <a:r>
              <a:rPr lang="en-IN" sz="2400" dirty="0">
                <a:solidFill>
                  <a:schemeClr val="tx1"/>
                </a:solidFill>
                <a:ea typeface="+mj-lt"/>
                <a:cs typeface="+mj-lt"/>
              </a:rPr>
              <a:t>.</a:t>
            </a:r>
            <a:endParaRPr lang="en-IN" sz="2400">
              <a:solidFill>
                <a:schemeClr val="tx1"/>
              </a:solidFill>
            </a:endParaRPr>
          </a:p>
          <a:p>
            <a:pPr marL="285750" indent="-285750">
              <a:buFont typeface="Arial"/>
              <a:buChar char="•"/>
            </a:pPr>
            <a:r>
              <a:rPr lang="en-IN" sz="2400" dirty="0">
                <a:solidFill>
                  <a:schemeClr val="tx1"/>
                </a:solidFill>
                <a:ea typeface="+mj-lt"/>
                <a:cs typeface="+mj-lt"/>
              </a:rPr>
              <a:t>Ensure the app meets user expectations.</a:t>
            </a:r>
            <a:endParaRPr lang="en-IN" sz="2400">
              <a:solidFill>
                <a:schemeClr val="tx1"/>
              </a:solidFill>
            </a:endParaRPr>
          </a:p>
          <a:p>
            <a:r>
              <a:rPr lang="en-IN" sz="2400" b="1" dirty="0">
                <a:solidFill>
                  <a:schemeClr val="tx1"/>
                </a:solidFill>
              </a:rPr>
              <a:t>Final Deployment &amp; Monitoring</a:t>
            </a:r>
            <a:endParaRPr lang="en-IN" sz="2400">
              <a:solidFill>
                <a:schemeClr val="tx1"/>
              </a:solidFill>
            </a:endParaRPr>
          </a:p>
          <a:p>
            <a:pPr marL="285750" indent="-285750">
              <a:buFont typeface="Arial"/>
              <a:buChar char="•"/>
            </a:pPr>
            <a:r>
              <a:rPr lang="en-IN" sz="2400" dirty="0">
                <a:solidFill>
                  <a:schemeClr val="tx1"/>
                </a:solidFill>
                <a:ea typeface="+mj-lt"/>
                <a:cs typeface="+mj-lt"/>
              </a:rPr>
              <a:t>Deploy </a:t>
            </a:r>
            <a:r>
              <a:rPr lang="en-IN" sz="2400" err="1">
                <a:solidFill>
                  <a:schemeClr val="tx1"/>
                </a:solidFill>
                <a:ea typeface="+mj-lt"/>
                <a:cs typeface="+mj-lt"/>
              </a:rPr>
              <a:t>EchoNIT</a:t>
            </a:r>
            <a:r>
              <a:rPr lang="en-IN" sz="2400" dirty="0">
                <a:solidFill>
                  <a:schemeClr val="tx1"/>
                </a:solidFill>
                <a:ea typeface="+mj-lt"/>
                <a:cs typeface="+mj-lt"/>
              </a:rPr>
              <a:t> and monitor for real-time issues.</a:t>
            </a:r>
            <a:endParaRPr lang="en-IN" sz="2400">
              <a:solidFill>
                <a:schemeClr val="tx1"/>
              </a:solidFill>
            </a:endParaRPr>
          </a:p>
          <a:p>
            <a:pPr marL="285750" indent="-285750">
              <a:buFont typeface="Arial"/>
              <a:buChar char="•"/>
            </a:pPr>
            <a:r>
              <a:rPr lang="en-IN" sz="2400" dirty="0">
                <a:solidFill>
                  <a:schemeClr val="tx1"/>
                </a:solidFill>
                <a:ea typeface="+mj-lt"/>
                <a:cs typeface="+mj-lt"/>
              </a:rPr>
              <a:t>Gather feedback for future updates and improvements.</a:t>
            </a:r>
            <a:endParaRPr lang="en-IN" sz="2400">
              <a:solidFill>
                <a:schemeClr val="tx1"/>
              </a:solidFill>
            </a:endParaRPr>
          </a:p>
          <a:p>
            <a:endParaRPr lang="en-IN" sz="2400" b="1" dirty="0">
              <a:solidFill>
                <a:schemeClr val="tx1"/>
              </a:solidFill>
            </a:endParaRPr>
          </a:p>
        </p:txBody>
      </p:sp>
    </p:spTree>
    <p:extLst>
      <p:ext uri="{BB962C8B-B14F-4D97-AF65-F5344CB8AC3E}">
        <p14:creationId xmlns:p14="http://schemas.microsoft.com/office/powerpoint/2010/main" val="64118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2" name="Straight Connector 4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4419B0-1FCF-3E51-50E2-7D802A3E1A1A}"/>
              </a:ext>
            </a:extLst>
          </p:cNvPr>
          <p:cNvSpPr>
            <a:spLocks noGrp="1"/>
          </p:cNvSpPr>
          <p:nvPr>
            <p:ph type="title"/>
          </p:nvPr>
        </p:nvSpPr>
        <p:spPr>
          <a:xfrm>
            <a:off x="6875" y="-12997"/>
            <a:ext cx="9795788" cy="1471564"/>
          </a:xfrm>
        </p:spPr>
        <p:txBody>
          <a:bodyPr vert="horz" lIns="91440" tIns="45720" rIns="91440" bIns="45720" rtlCol="0" anchor="b">
            <a:normAutofit/>
          </a:bodyPr>
          <a:lstStyle/>
          <a:p>
            <a:pPr algn="r"/>
            <a:r>
              <a:rPr lang="en-US" dirty="0">
                <a:solidFill>
                  <a:schemeClr val="tx1"/>
                </a:solidFill>
                <a:ea typeface="+mj-lt"/>
                <a:cs typeface="+mj-lt"/>
              </a:rPr>
              <a:t>Conclusion on Testing Phases of </a:t>
            </a:r>
            <a:r>
              <a:rPr lang="en-US" err="1">
                <a:solidFill>
                  <a:schemeClr val="tx1"/>
                </a:solidFill>
                <a:ea typeface="+mj-lt"/>
                <a:cs typeface="+mj-lt"/>
              </a:rPr>
              <a:t>EchoNIT</a:t>
            </a:r>
            <a:endParaRPr lang="en-US" err="1">
              <a:solidFill>
                <a:schemeClr val="tx1"/>
              </a:solidFill>
            </a:endParaRPr>
          </a:p>
        </p:txBody>
      </p:sp>
      <p:cxnSp>
        <p:nvCxnSpPr>
          <p:cNvPr id="53" name="Straight Connector 5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BE5A86A9-1E05-4459-0871-BC0F37B48C55}"/>
              </a:ext>
            </a:extLst>
          </p:cNvPr>
          <p:cNvSpPr txBox="1"/>
          <p:nvPr/>
        </p:nvSpPr>
        <p:spPr>
          <a:xfrm>
            <a:off x="-5750" y="1719532"/>
            <a:ext cx="122035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Testing is crucial to ensure </a:t>
            </a:r>
            <a:r>
              <a:rPr lang="en-US" sz="3600" b="1" dirty="0" err="1"/>
              <a:t>EchoNIT</a:t>
            </a:r>
            <a:r>
              <a:rPr lang="en-US" sz="3600" dirty="0"/>
              <a:t> is </a:t>
            </a:r>
            <a:r>
              <a:rPr lang="en-US" sz="3600" b="1" dirty="0"/>
              <a:t>secure, scalable, and user-friendly</a:t>
            </a:r>
            <a:r>
              <a:rPr lang="en-US" sz="3600" dirty="0"/>
              <a:t>. It involves </a:t>
            </a:r>
            <a:r>
              <a:rPr lang="en-US" sz="3600" b="1" dirty="0"/>
              <a:t>unit, integration, functional, performance, security, usability, compatibility, and regression testing</a:t>
            </a:r>
            <a:r>
              <a:rPr lang="en-US" sz="3600" dirty="0"/>
              <a:t>, followed by </a:t>
            </a:r>
            <a:r>
              <a:rPr lang="en-US" sz="3600" b="1" dirty="0"/>
              <a:t>User Acceptance Testing (UAT)</a:t>
            </a:r>
            <a:r>
              <a:rPr lang="en-US" sz="3600" dirty="0"/>
              <a:t>. Thorough testing helps </a:t>
            </a:r>
            <a:r>
              <a:rPr lang="en-US" sz="3600" b="1" dirty="0"/>
              <a:t>identify bugs, optimize performance, and enhance user experience</a:t>
            </a:r>
            <a:r>
              <a:rPr lang="en-US" sz="3600" dirty="0"/>
              <a:t>, ensuring a </a:t>
            </a:r>
            <a:r>
              <a:rPr lang="en-US" sz="3600" b="1" dirty="0"/>
              <a:t>reliable and efficient</a:t>
            </a:r>
            <a:r>
              <a:rPr lang="en-US" sz="3600" dirty="0"/>
              <a:t> messaging platform. </a:t>
            </a:r>
          </a:p>
        </p:txBody>
      </p:sp>
    </p:spTree>
    <p:extLst>
      <p:ext uri="{BB962C8B-B14F-4D97-AF65-F5344CB8AC3E}">
        <p14:creationId xmlns:p14="http://schemas.microsoft.com/office/powerpoint/2010/main" val="368715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6" name="Rectangle 6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8" name="Rectangle 6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Isosceles Triangle 70">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Freeform: Shape 72">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706DA9-1129-2A6D-3D97-45CDB56940D2}"/>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b="1">
                <a:solidFill>
                  <a:srgbClr val="FFFFFF"/>
                </a:solidFill>
              </a:rPr>
              <a:t>Thank You</a:t>
            </a:r>
          </a:p>
        </p:txBody>
      </p:sp>
      <p:pic>
        <p:nvPicPr>
          <p:cNvPr id="4" name="Picture 3" descr="A close-up of a white and black cover&#10;&#10;AI-generated content may be incorrect.">
            <a:extLst>
              <a:ext uri="{FF2B5EF4-FFF2-40B4-BE49-F238E27FC236}">
                <a16:creationId xmlns:a16="http://schemas.microsoft.com/office/drawing/2014/main" id="{98F87429-239D-CECC-18BD-AEEC40344423}"/>
              </a:ext>
            </a:extLst>
          </p:cNvPr>
          <p:cNvPicPr>
            <a:picLocks noChangeAspect="1"/>
          </p:cNvPicPr>
          <p:nvPr/>
        </p:nvPicPr>
        <p:blipFill>
          <a:blip r:embed="rId2"/>
          <a:stretch>
            <a:fillRect/>
          </a:stretch>
        </p:blipFill>
        <p:spPr>
          <a:xfrm>
            <a:off x="757251" y="2605675"/>
            <a:ext cx="3856774" cy="1735548"/>
          </a:xfrm>
          <a:prstGeom prst="rect">
            <a:avLst/>
          </a:prstGeom>
        </p:spPr>
      </p:pic>
      <p:sp>
        <p:nvSpPr>
          <p:cNvPr id="3" name="TextBox 2">
            <a:extLst>
              <a:ext uri="{FF2B5EF4-FFF2-40B4-BE49-F238E27FC236}">
                <a16:creationId xmlns:a16="http://schemas.microsoft.com/office/drawing/2014/main" id="{39D05F8E-34F7-2BF0-F949-3364B2706A28}"/>
              </a:ext>
            </a:extLst>
          </p:cNvPr>
          <p:cNvSpPr txBox="1"/>
          <p:nvPr/>
        </p:nvSpPr>
        <p:spPr>
          <a:xfrm>
            <a:off x="7181725" y="2837329"/>
            <a:ext cx="4512988" cy="33179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buClr>
                <a:schemeClr val="accent1"/>
              </a:buClr>
              <a:buSzPct val="80000"/>
              <a:buFont typeface="Wingdings 3" charset="2"/>
              <a:buChar char=""/>
            </a:pPr>
            <a:r>
              <a:rPr lang="en-US">
                <a:solidFill>
                  <a:srgbClr val="FFFFFF"/>
                </a:solidFill>
              </a:rPr>
              <a:t>Made By:​</a:t>
            </a:r>
          </a:p>
          <a:p>
            <a:pPr>
              <a:spcBef>
                <a:spcPts val="1000"/>
              </a:spcBef>
              <a:buClr>
                <a:schemeClr val="accent1"/>
              </a:buClr>
              <a:buSzPct val="80000"/>
              <a:buFont typeface="Wingdings 3" charset="2"/>
              <a:buChar char=""/>
            </a:pPr>
            <a:endParaRPr lang="en-US">
              <a:solidFill>
                <a:srgbClr val="FFFFFF"/>
              </a:solidFill>
            </a:endParaRPr>
          </a:p>
          <a:p>
            <a:pPr>
              <a:spcBef>
                <a:spcPts val="1000"/>
              </a:spcBef>
              <a:buClr>
                <a:schemeClr val="accent1"/>
              </a:buClr>
              <a:buSzPct val="80000"/>
              <a:buFont typeface="Wingdings 3" charset="2"/>
              <a:buChar char=""/>
            </a:pPr>
            <a:r>
              <a:rPr lang="en-US">
                <a:solidFill>
                  <a:srgbClr val="FFFFFF"/>
                </a:solidFill>
              </a:rPr>
              <a:t>Anupam Anand (221210023)</a:t>
            </a:r>
          </a:p>
          <a:p>
            <a:pPr>
              <a:spcBef>
                <a:spcPts val="1000"/>
              </a:spcBef>
              <a:buClr>
                <a:schemeClr val="accent1"/>
              </a:buClr>
              <a:buSzPct val="80000"/>
              <a:buFont typeface="Wingdings 3" charset="2"/>
              <a:buChar char=""/>
            </a:pPr>
            <a:r>
              <a:rPr lang="en-US">
                <a:solidFill>
                  <a:srgbClr val="FFFFFF"/>
                </a:solidFill>
              </a:rPr>
              <a:t>Adarsh Raj (221210007)</a:t>
            </a:r>
          </a:p>
          <a:p>
            <a:pPr>
              <a:spcBef>
                <a:spcPts val="1000"/>
              </a:spcBef>
              <a:buClr>
                <a:schemeClr val="accent1"/>
              </a:buClr>
              <a:buSzPct val="80000"/>
              <a:buFont typeface="Wingdings 3" charset="2"/>
              <a:buChar char=""/>
            </a:pPr>
            <a:r>
              <a:rPr lang="en-US">
                <a:solidFill>
                  <a:srgbClr val="FFFFFF"/>
                </a:solidFill>
              </a:rPr>
              <a:t>Ankit Jha (221210020)​</a:t>
            </a:r>
          </a:p>
          <a:p>
            <a:pPr>
              <a:spcBef>
                <a:spcPts val="1000"/>
              </a:spcBef>
              <a:buClr>
                <a:schemeClr val="accent1"/>
              </a:buClr>
              <a:buSzPct val="80000"/>
              <a:buFont typeface="Wingdings 3" charset="2"/>
              <a:buChar char=""/>
            </a:pPr>
            <a:endParaRPr lang="en-US">
              <a:solidFill>
                <a:srgbClr val="FFFFFF"/>
              </a:solidFill>
            </a:endParaRPr>
          </a:p>
        </p:txBody>
      </p:sp>
    </p:spTree>
    <p:extLst>
      <p:ext uri="{BB962C8B-B14F-4D97-AF65-F5344CB8AC3E}">
        <p14:creationId xmlns:p14="http://schemas.microsoft.com/office/powerpoint/2010/main" val="335922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44FB3A-C7C3-ACDE-0EF6-B09FC06676F4}"/>
              </a:ext>
            </a:extLst>
          </p:cNvPr>
          <p:cNvSpPr>
            <a:spLocks noGrp="1"/>
          </p:cNvSpPr>
          <p:nvPr>
            <p:ph type="title"/>
          </p:nvPr>
        </p:nvSpPr>
        <p:spPr>
          <a:xfrm>
            <a:off x="673754" y="643467"/>
            <a:ext cx="4203045" cy="1375608"/>
          </a:xfrm>
        </p:spPr>
        <p:txBody>
          <a:bodyPr anchor="ctr">
            <a:normAutofit/>
          </a:bodyPr>
          <a:lstStyle/>
          <a:p>
            <a:r>
              <a:rPr lang="en-IN">
                <a:solidFill>
                  <a:schemeClr val="bg1"/>
                </a:solidFill>
              </a:rPr>
              <a:t>Content</a:t>
            </a:r>
          </a:p>
        </p:txBody>
      </p:sp>
      <p:sp>
        <p:nvSpPr>
          <p:cNvPr id="3" name="Content Placeholder 2">
            <a:extLst>
              <a:ext uri="{FF2B5EF4-FFF2-40B4-BE49-F238E27FC236}">
                <a16:creationId xmlns:a16="http://schemas.microsoft.com/office/drawing/2014/main" id="{68D57179-20ED-DEC7-6138-E09130576593}"/>
              </a:ext>
            </a:extLst>
          </p:cNvPr>
          <p:cNvSpPr>
            <a:spLocks noGrp="1"/>
          </p:cNvSpPr>
          <p:nvPr>
            <p:ph idx="1"/>
          </p:nvPr>
        </p:nvSpPr>
        <p:spPr>
          <a:xfrm>
            <a:off x="673754" y="2160590"/>
            <a:ext cx="3973943" cy="3440110"/>
          </a:xfrm>
        </p:spPr>
        <p:txBody>
          <a:bodyPr vert="horz" lIns="91440" tIns="45720" rIns="91440" bIns="45720" rtlCol="0" anchor="t">
            <a:noAutofit/>
          </a:bodyPr>
          <a:lstStyle/>
          <a:p>
            <a:pPr marL="0" indent="0">
              <a:lnSpc>
                <a:spcPct val="90000"/>
              </a:lnSpc>
              <a:buNone/>
            </a:pPr>
            <a:r>
              <a:rPr lang="en-IN" sz="1600" b="1">
                <a:solidFill>
                  <a:schemeClr val="bg1"/>
                </a:solidFill>
              </a:rPr>
              <a:t>1. Introduction</a:t>
            </a:r>
            <a:endParaRPr lang="en-US">
              <a:solidFill>
                <a:schemeClr val="bg1"/>
              </a:solidFill>
            </a:endParaRPr>
          </a:p>
          <a:p>
            <a:pPr marL="0" indent="0">
              <a:lnSpc>
                <a:spcPct val="90000"/>
              </a:lnSpc>
              <a:buNone/>
            </a:pPr>
            <a:endParaRPr lang="en-IN" sz="1600">
              <a:solidFill>
                <a:schemeClr val="bg1"/>
              </a:solidFill>
            </a:endParaRPr>
          </a:p>
          <a:p>
            <a:pPr marL="0" indent="0">
              <a:lnSpc>
                <a:spcPct val="90000"/>
              </a:lnSpc>
              <a:buNone/>
            </a:pPr>
            <a:r>
              <a:rPr lang="en-IN" sz="1600" b="1">
                <a:solidFill>
                  <a:schemeClr val="bg1"/>
                </a:solidFill>
              </a:rPr>
              <a:t>2. Problem Statement</a:t>
            </a:r>
          </a:p>
          <a:p>
            <a:pPr marL="0" indent="0">
              <a:lnSpc>
                <a:spcPct val="90000"/>
              </a:lnSpc>
              <a:buNone/>
            </a:pPr>
            <a:endParaRPr lang="en-IN" sz="1600" b="1">
              <a:solidFill>
                <a:schemeClr val="bg1"/>
              </a:solidFill>
            </a:endParaRPr>
          </a:p>
          <a:p>
            <a:pPr marL="0" indent="0">
              <a:lnSpc>
                <a:spcPct val="90000"/>
              </a:lnSpc>
              <a:buNone/>
            </a:pPr>
            <a:r>
              <a:rPr lang="en-IN" sz="1600" b="1">
                <a:solidFill>
                  <a:schemeClr val="bg1"/>
                </a:solidFill>
              </a:rPr>
              <a:t>3. Purpose and Future Scope</a:t>
            </a:r>
          </a:p>
          <a:p>
            <a:pPr marL="0" indent="0">
              <a:lnSpc>
                <a:spcPct val="90000"/>
              </a:lnSpc>
              <a:buNone/>
            </a:pPr>
            <a:endParaRPr lang="en-IN" sz="1600" b="1">
              <a:solidFill>
                <a:schemeClr val="bg1"/>
              </a:solidFill>
            </a:endParaRPr>
          </a:p>
          <a:p>
            <a:pPr marL="0" indent="0">
              <a:lnSpc>
                <a:spcPct val="90000"/>
              </a:lnSpc>
              <a:buNone/>
            </a:pPr>
            <a:r>
              <a:rPr lang="en-IN" sz="1600" b="1">
                <a:solidFill>
                  <a:schemeClr val="bg1"/>
                </a:solidFill>
              </a:rPr>
              <a:t>4. Diagrams and Models used</a:t>
            </a:r>
          </a:p>
          <a:p>
            <a:pPr marL="0" indent="0">
              <a:lnSpc>
                <a:spcPct val="90000"/>
              </a:lnSpc>
              <a:buNone/>
            </a:pPr>
            <a:endParaRPr lang="en-IN" sz="1600" b="1">
              <a:solidFill>
                <a:schemeClr val="bg1"/>
              </a:solidFill>
            </a:endParaRPr>
          </a:p>
          <a:p>
            <a:pPr marL="0" indent="0">
              <a:lnSpc>
                <a:spcPct val="90000"/>
              </a:lnSpc>
              <a:buNone/>
            </a:pPr>
            <a:r>
              <a:rPr lang="en-IN" sz="1600" b="1">
                <a:solidFill>
                  <a:schemeClr val="bg1"/>
                </a:solidFill>
              </a:rPr>
              <a:t>5. Importance </a:t>
            </a:r>
          </a:p>
          <a:p>
            <a:pPr marL="0" indent="0">
              <a:lnSpc>
                <a:spcPct val="90000"/>
              </a:lnSpc>
              <a:buNone/>
            </a:pPr>
            <a:endParaRPr lang="en-IN" sz="1600" b="1">
              <a:solidFill>
                <a:schemeClr val="bg1"/>
              </a:solidFill>
            </a:endParaRPr>
          </a:p>
          <a:p>
            <a:pPr marL="0" indent="0">
              <a:lnSpc>
                <a:spcPct val="90000"/>
              </a:lnSpc>
              <a:buNone/>
            </a:pPr>
            <a:r>
              <a:rPr lang="en-IN" sz="1600" b="1">
                <a:solidFill>
                  <a:schemeClr val="bg1"/>
                </a:solidFill>
              </a:rPr>
              <a:t>6. Testing</a:t>
            </a:r>
          </a:p>
          <a:p>
            <a:pPr marL="0" indent="0">
              <a:lnSpc>
                <a:spcPct val="90000"/>
              </a:lnSpc>
              <a:buNone/>
            </a:pPr>
            <a:endParaRPr lang="en-IN" sz="1600" b="1">
              <a:solidFill>
                <a:schemeClr val="bg1"/>
              </a:solidFill>
            </a:endParaRPr>
          </a:p>
          <a:p>
            <a:pPr marL="0" indent="0">
              <a:lnSpc>
                <a:spcPct val="90000"/>
              </a:lnSpc>
              <a:buNone/>
            </a:pPr>
            <a:r>
              <a:rPr lang="en-IN" sz="1600" b="1">
                <a:solidFill>
                  <a:schemeClr val="bg1"/>
                </a:solidFill>
              </a:rPr>
              <a:t>7. Conclusion</a:t>
            </a:r>
          </a:p>
        </p:txBody>
      </p:sp>
      <p:pic>
        <p:nvPicPr>
          <p:cNvPr id="4" name="Picture 3" descr="GitHub - rudrabarad/Gifs: Collection of some Coding / Programming Gifs that  can be used in Special Repository :trollface:">
            <a:extLst>
              <a:ext uri="{FF2B5EF4-FFF2-40B4-BE49-F238E27FC236}">
                <a16:creationId xmlns:a16="http://schemas.microsoft.com/office/drawing/2014/main" id="{1A2A34B0-89B5-F8F7-0BB5-FEACA595C99D}"/>
              </a:ext>
            </a:extLst>
          </p:cNvPr>
          <p:cNvPicPr>
            <a:picLocks noChangeAspect="1"/>
          </p:cNvPicPr>
          <p:nvPr/>
        </p:nvPicPr>
        <p:blipFill>
          <a:blip r:embed="rId2"/>
          <a:stretch>
            <a:fillRect/>
          </a:stretch>
        </p:blipFill>
        <p:spPr>
          <a:xfrm>
            <a:off x="5569325" y="1337048"/>
            <a:ext cx="5815852" cy="4395506"/>
          </a:xfrm>
          <a:prstGeom prst="rect">
            <a:avLst/>
          </a:prstGeom>
        </p:spPr>
      </p:pic>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3423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76" name="Rectangle 7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Isosceles Triangle 7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EBD79F5-B84B-88D9-CA4D-62EB2B098EB8}"/>
              </a:ext>
            </a:extLst>
          </p:cNvPr>
          <p:cNvSpPr>
            <a:spLocks noGrp="1"/>
          </p:cNvSpPr>
          <p:nvPr>
            <p:ph type="ctrTitle"/>
          </p:nvPr>
        </p:nvSpPr>
        <p:spPr>
          <a:xfrm>
            <a:off x="-315709" y="-175399"/>
            <a:ext cx="4203045" cy="1375608"/>
          </a:xfrm>
        </p:spPr>
        <p:txBody>
          <a:bodyPr vert="horz" lIns="91440" tIns="45720" rIns="91440" bIns="45720" rtlCol="0" anchor="ctr">
            <a:normAutofit/>
          </a:bodyPr>
          <a:lstStyle/>
          <a:p>
            <a:pPr algn="l"/>
            <a:r>
              <a:rPr lang="en-US" sz="2000">
                <a:solidFill>
                  <a:schemeClr val="bg1"/>
                </a:solidFill>
              </a:rPr>
              <a:t>                            </a:t>
            </a:r>
            <a:r>
              <a:rPr lang="en-US" sz="2000" b="1">
                <a:solidFill>
                  <a:schemeClr val="bg1"/>
                </a:solidFill>
              </a:rPr>
              <a:t>Introduction</a:t>
            </a:r>
          </a:p>
        </p:txBody>
      </p:sp>
      <p:sp>
        <p:nvSpPr>
          <p:cNvPr id="3" name="Subtitle 2">
            <a:extLst>
              <a:ext uri="{FF2B5EF4-FFF2-40B4-BE49-F238E27FC236}">
                <a16:creationId xmlns:a16="http://schemas.microsoft.com/office/drawing/2014/main" id="{6FCE8561-4155-BA7A-894A-B62DD233F949}"/>
              </a:ext>
            </a:extLst>
          </p:cNvPr>
          <p:cNvSpPr>
            <a:spLocks noGrp="1"/>
          </p:cNvSpPr>
          <p:nvPr>
            <p:ph type="subTitle" idx="1"/>
          </p:nvPr>
        </p:nvSpPr>
        <p:spPr>
          <a:xfrm>
            <a:off x="343933" y="534232"/>
            <a:ext cx="4337883" cy="5839840"/>
          </a:xfrm>
        </p:spPr>
        <p:txBody>
          <a:bodyPr vert="horz" lIns="91440" tIns="45720" rIns="91440" bIns="45720" rtlCol="0" anchor="t">
            <a:noAutofit/>
          </a:bodyPr>
          <a:lstStyle/>
          <a:p>
            <a:pPr algn="l">
              <a:lnSpc>
                <a:spcPct val="90000"/>
              </a:lnSpc>
              <a:buFont typeface="Wingdings 3" charset="2"/>
              <a:buChar char=""/>
            </a:pPr>
            <a:endParaRPr lang="en-US" sz="700">
              <a:solidFill>
                <a:schemeClr val="bg1"/>
              </a:solidFill>
            </a:endParaRPr>
          </a:p>
          <a:p>
            <a:pPr marL="228600" indent="-228600" algn="l">
              <a:lnSpc>
                <a:spcPct val="90000"/>
              </a:lnSpc>
              <a:buFont typeface="Wingdings 3" charset="2"/>
              <a:buChar char=""/>
            </a:pPr>
            <a:r>
              <a:rPr lang="en-US" sz="1400">
                <a:solidFill>
                  <a:schemeClr val="bg1"/>
                </a:solidFill>
              </a:rPr>
              <a:t>"Design and Implementation of </a:t>
            </a:r>
            <a:r>
              <a:rPr lang="en-US" sz="1400" err="1">
                <a:solidFill>
                  <a:schemeClr val="bg1"/>
                </a:solidFill>
              </a:rPr>
              <a:t>EchoNIT</a:t>
            </a:r>
            <a:r>
              <a:rPr lang="en-US" sz="1200" b="1">
                <a:solidFill>
                  <a:schemeClr val="bg1"/>
                </a:solidFill>
              </a:rPr>
              <a:t>: A Secure and Scalable Messaging Application"</a:t>
            </a:r>
            <a:br>
              <a:rPr lang="en-US" sz="1200" b="1"/>
            </a:br>
            <a:r>
              <a:rPr lang="en-US" sz="1200" b="1">
                <a:solidFill>
                  <a:schemeClr val="bg1"/>
                </a:solidFill>
              </a:rPr>
              <a:t>This topic focuses on the architecture, security features, and scalability aspects of </a:t>
            </a:r>
            <a:r>
              <a:rPr lang="en-US" sz="1200" b="1" err="1">
                <a:solidFill>
                  <a:schemeClr val="bg1"/>
                </a:solidFill>
              </a:rPr>
              <a:t>EchoNIT</a:t>
            </a:r>
            <a:r>
              <a:rPr lang="en-US" sz="1200" b="1">
                <a:solidFill>
                  <a:schemeClr val="bg1"/>
                </a:solidFill>
              </a:rPr>
              <a:t>.</a:t>
            </a:r>
          </a:p>
          <a:p>
            <a:pPr marL="228600" indent="-228600" algn="l">
              <a:lnSpc>
                <a:spcPct val="90000"/>
              </a:lnSpc>
              <a:buFont typeface="Wingdings 3" charset="2"/>
              <a:buChar char=""/>
            </a:pPr>
            <a:r>
              <a:rPr lang="en-US" sz="1400">
                <a:solidFill>
                  <a:schemeClr val="bg1"/>
                </a:solidFill>
              </a:rPr>
              <a:t>"Building Real-Time Communication</a:t>
            </a:r>
            <a:r>
              <a:rPr lang="en-US" sz="1200" b="1">
                <a:solidFill>
                  <a:schemeClr val="bg1"/>
                </a:solidFill>
              </a:rPr>
              <a:t>: A Case Study of </a:t>
            </a:r>
            <a:r>
              <a:rPr lang="en-US" sz="1200" b="1" err="1">
                <a:solidFill>
                  <a:schemeClr val="bg1"/>
                </a:solidFill>
              </a:rPr>
              <a:t>EchoNIT</a:t>
            </a:r>
            <a:r>
              <a:rPr lang="en-US" sz="1200" b="1">
                <a:solidFill>
                  <a:schemeClr val="bg1"/>
                </a:solidFill>
              </a:rPr>
              <a:t> Messaging App"</a:t>
            </a:r>
            <a:br>
              <a:rPr lang="en-US" sz="1200" b="1"/>
            </a:br>
            <a:r>
              <a:rPr lang="en-US" sz="1200" b="1">
                <a:solidFill>
                  <a:schemeClr val="bg1"/>
                </a:solidFill>
              </a:rPr>
              <a:t>This would focus on the real-time messaging features, including handling message delivery, push notifications, and latency reduction.</a:t>
            </a:r>
          </a:p>
          <a:p>
            <a:pPr marL="228600" indent="-228600" algn="l">
              <a:lnSpc>
                <a:spcPct val="90000"/>
              </a:lnSpc>
              <a:buFont typeface="Wingdings 3" charset="2"/>
              <a:buChar char=""/>
            </a:pPr>
            <a:r>
              <a:rPr lang="en-US" sz="1400">
                <a:solidFill>
                  <a:schemeClr val="bg1"/>
                </a:solidFill>
              </a:rPr>
              <a:t>"Exploring User-Centered Design in </a:t>
            </a:r>
            <a:r>
              <a:rPr lang="en-US" sz="1400" err="1">
                <a:solidFill>
                  <a:schemeClr val="bg1"/>
                </a:solidFill>
              </a:rPr>
              <a:t>EchoNIT</a:t>
            </a:r>
            <a:r>
              <a:rPr lang="en-US" sz="1200" b="1">
                <a:solidFill>
                  <a:schemeClr val="bg1"/>
                </a:solidFill>
              </a:rPr>
              <a:t>: Building a Seamless Messaging Experience"</a:t>
            </a:r>
            <a:br>
              <a:rPr lang="en-US" sz="1200" b="1"/>
            </a:br>
            <a:r>
              <a:rPr lang="en-US" sz="1200" b="1">
                <a:solidFill>
                  <a:schemeClr val="bg1"/>
                </a:solidFill>
              </a:rPr>
              <a:t>If you want to focus on the UI/UX aspects, this topic would dive into how </a:t>
            </a:r>
            <a:r>
              <a:rPr lang="en-US" sz="1200" b="1" err="1">
                <a:solidFill>
                  <a:schemeClr val="bg1"/>
                </a:solidFill>
              </a:rPr>
              <a:t>EchoNIT</a:t>
            </a:r>
            <a:r>
              <a:rPr lang="en-US" sz="1200" b="1">
                <a:solidFill>
                  <a:schemeClr val="bg1"/>
                </a:solidFill>
              </a:rPr>
              <a:t> addresses user needs and preferences.</a:t>
            </a:r>
          </a:p>
          <a:p>
            <a:pPr marL="228600" indent="-228600" algn="l">
              <a:lnSpc>
                <a:spcPct val="90000"/>
              </a:lnSpc>
              <a:buFont typeface="Wingdings 3" charset="2"/>
              <a:buChar char=""/>
            </a:pPr>
            <a:r>
              <a:rPr lang="en-US" sz="1400">
                <a:solidFill>
                  <a:schemeClr val="bg1"/>
                </a:solidFill>
              </a:rPr>
              <a:t>"Implementing End-to-End Encryption in </a:t>
            </a:r>
            <a:r>
              <a:rPr lang="en-US" sz="1400" err="1">
                <a:solidFill>
                  <a:schemeClr val="bg1"/>
                </a:solidFill>
              </a:rPr>
              <a:t>EchoNIT</a:t>
            </a:r>
            <a:r>
              <a:rPr lang="en-US" sz="1200" b="1">
                <a:solidFill>
                  <a:schemeClr val="bg1"/>
                </a:solidFill>
              </a:rPr>
              <a:t>: A Study on Privacy and Security"</a:t>
            </a:r>
            <a:br>
              <a:rPr lang="en-US" sz="1200" b="1"/>
            </a:br>
            <a:r>
              <a:rPr lang="en-US" sz="1200" b="1">
                <a:solidFill>
                  <a:schemeClr val="bg1"/>
                </a:solidFill>
              </a:rPr>
              <a:t>If privacy and security are key components, this could be a deep dive into how the app ensures secure communication.</a:t>
            </a:r>
          </a:p>
          <a:p>
            <a:pPr marL="228600" indent="-228600" algn="l">
              <a:lnSpc>
                <a:spcPct val="90000"/>
              </a:lnSpc>
              <a:buFont typeface="Wingdings 3" charset="2"/>
              <a:buChar char=""/>
            </a:pPr>
            <a:r>
              <a:rPr lang="en-US" sz="1400">
                <a:solidFill>
                  <a:schemeClr val="bg1"/>
                </a:solidFill>
              </a:rPr>
              <a:t>"Optimizing </a:t>
            </a:r>
            <a:r>
              <a:rPr lang="en-US" sz="1400" err="1">
                <a:solidFill>
                  <a:schemeClr val="bg1"/>
                </a:solidFill>
              </a:rPr>
              <a:t>EchoNIT</a:t>
            </a:r>
            <a:r>
              <a:rPr lang="en-US" sz="1400">
                <a:solidFill>
                  <a:schemeClr val="bg1"/>
                </a:solidFill>
              </a:rPr>
              <a:t> for Cross-Platform Messaging:</a:t>
            </a:r>
            <a:r>
              <a:rPr lang="en-US" sz="1200" b="1">
                <a:solidFill>
                  <a:schemeClr val="bg1"/>
                </a:solidFill>
              </a:rPr>
              <a:t> Challenges and Solutions"</a:t>
            </a:r>
            <a:br>
              <a:rPr lang="en-US" sz="1200" b="1"/>
            </a:br>
            <a:r>
              <a:rPr lang="en-US" sz="1200" b="1">
                <a:solidFill>
                  <a:schemeClr val="bg1"/>
                </a:solidFill>
              </a:rPr>
              <a:t>This could explore the challenges and solutions around making </a:t>
            </a:r>
            <a:r>
              <a:rPr lang="en-US" sz="1200" b="1" err="1">
                <a:solidFill>
                  <a:schemeClr val="bg1"/>
                </a:solidFill>
              </a:rPr>
              <a:t>EchoNIT</a:t>
            </a:r>
            <a:r>
              <a:rPr lang="en-US" sz="1200" b="1">
                <a:solidFill>
                  <a:schemeClr val="bg1"/>
                </a:solidFill>
              </a:rPr>
              <a:t> a cross-platform app (Android, iOS, Web).</a:t>
            </a:r>
          </a:p>
          <a:p>
            <a:pPr marL="228600" indent="-228600" algn="l">
              <a:lnSpc>
                <a:spcPct val="90000"/>
              </a:lnSpc>
              <a:buFont typeface="Wingdings 3" charset="2"/>
              <a:buChar char=""/>
            </a:pPr>
            <a:r>
              <a:rPr lang="en-US" sz="1400">
                <a:solidFill>
                  <a:schemeClr val="bg1"/>
                </a:solidFill>
              </a:rPr>
              <a:t>"</a:t>
            </a:r>
            <a:r>
              <a:rPr lang="en-US" sz="1400" err="1">
                <a:solidFill>
                  <a:schemeClr val="bg1"/>
                </a:solidFill>
              </a:rPr>
              <a:t>EchoNIT</a:t>
            </a:r>
            <a:r>
              <a:rPr lang="en-US" sz="1400">
                <a:solidFill>
                  <a:schemeClr val="bg1"/>
                </a:solidFill>
              </a:rPr>
              <a:t>: Leveraging Cloud-Based Solutions for Efficient Messaging</a:t>
            </a:r>
            <a:r>
              <a:rPr lang="en-US" sz="1200" b="1">
                <a:solidFill>
                  <a:schemeClr val="bg1"/>
                </a:solidFill>
              </a:rPr>
              <a:t>"</a:t>
            </a:r>
            <a:br>
              <a:rPr lang="en-US" sz="1200" b="1"/>
            </a:br>
            <a:r>
              <a:rPr lang="en-US" sz="1200" b="1">
                <a:solidFill>
                  <a:schemeClr val="bg1"/>
                </a:solidFill>
              </a:rPr>
              <a:t>This could look at how cloud infrastructure is used for message storage, scalability, and reliability.</a:t>
            </a:r>
          </a:p>
          <a:p>
            <a:pPr algn="l">
              <a:lnSpc>
                <a:spcPct val="90000"/>
              </a:lnSpc>
              <a:buFont typeface="Wingdings 3" charset="2"/>
              <a:buChar char=""/>
            </a:pPr>
            <a:endParaRPr lang="en-US" sz="1200" b="1">
              <a:solidFill>
                <a:schemeClr val="bg1"/>
              </a:solidFill>
            </a:endParaRPr>
          </a:p>
        </p:txBody>
      </p:sp>
      <p:pic>
        <p:nvPicPr>
          <p:cNvPr id="7" name="Picture 6" descr="React Js Short Introduction. What is React? | by Ankit Singh | Medium">
            <a:extLst>
              <a:ext uri="{FF2B5EF4-FFF2-40B4-BE49-F238E27FC236}">
                <a16:creationId xmlns:a16="http://schemas.microsoft.com/office/drawing/2014/main" id="{CB9A1E38-7944-892E-A055-AD8A3D7B53B3}"/>
              </a:ext>
            </a:extLst>
          </p:cNvPr>
          <p:cNvPicPr>
            <a:picLocks noChangeAspect="1"/>
          </p:cNvPicPr>
          <p:nvPr/>
        </p:nvPicPr>
        <p:blipFill>
          <a:blip r:embed="rId2"/>
          <a:stretch>
            <a:fillRect/>
          </a:stretch>
        </p:blipFill>
        <p:spPr>
          <a:xfrm>
            <a:off x="6096001" y="995653"/>
            <a:ext cx="5143500" cy="4854178"/>
          </a:xfrm>
          <a:prstGeom prst="rect">
            <a:avLst/>
          </a:prstGeom>
        </p:spPr>
      </p:pic>
      <p:sp>
        <p:nvSpPr>
          <p:cNvPr id="82" name="Isosceles Triangle 8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5148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82EC-7F72-F138-21EC-324E2771B244}"/>
              </a:ext>
            </a:extLst>
          </p:cNvPr>
          <p:cNvSpPr>
            <a:spLocks noGrp="1"/>
          </p:cNvSpPr>
          <p:nvPr>
            <p:ph type="title"/>
          </p:nvPr>
        </p:nvSpPr>
        <p:spPr>
          <a:xfrm>
            <a:off x="224296" y="134822"/>
            <a:ext cx="8596668" cy="777573"/>
          </a:xfrm>
        </p:spPr>
        <p:txBody>
          <a:bodyPr>
            <a:normAutofit/>
          </a:bodyPr>
          <a:lstStyle/>
          <a:p>
            <a:r>
              <a:rPr lang="en-IN" sz="3200">
                <a:solidFill>
                  <a:schemeClr val="tx1">
                    <a:lumMod val="75000"/>
                    <a:lumOff val="25000"/>
                  </a:schemeClr>
                </a:solidFill>
              </a:rPr>
              <a:t>Problem Statement</a:t>
            </a:r>
          </a:p>
        </p:txBody>
      </p:sp>
      <p:sp>
        <p:nvSpPr>
          <p:cNvPr id="3" name="TextBox 2">
            <a:extLst>
              <a:ext uri="{FF2B5EF4-FFF2-40B4-BE49-F238E27FC236}">
                <a16:creationId xmlns:a16="http://schemas.microsoft.com/office/drawing/2014/main" id="{30D348DF-7C6C-3FD1-D451-DCE5EBCD68EE}"/>
              </a:ext>
            </a:extLst>
          </p:cNvPr>
          <p:cNvSpPr txBox="1"/>
          <p:nvPr/>
        </p:nvSpPr>
        <p:spPr>
          <a:xfrm>
            <a:off x="224972" y="1059542"/>
            <a:ext cx="11754152"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b="1"/>
              <a:t>Communication Gap</a:t>
            </a:r>
            <a:r>
              <a:rPr lang="en-US"/>
              <a:t> – Lack of a centralized platform for students, faculty, and administration to communicate effectively.</a:t>
            </a:r>
          </a:p>
          <a:p>
            <a:pPr>
              <a:buFont typeface=""/>
              <a:buChar char="•"/>
            </a:pPr>
            <a:r>
              <a:rPr lang="en-US" sz="2000" b="1"/>
              <a:t>Event Awareness</a:t>
            </a:r>
            <a:r>
              <a:rPr lang="en-US"/>
              <a:t> – Difficulty in keeping students informed about college events, workshops, and important announcements.</a:t>
            </a:r>
          </a:p>
          <a:p>
            <a:pPr>
              <a:buFont typeface=""/>
              <a:buChar char="•"/>
            </a:pPr>
            <a:r>
              <a:rPr lang="en-US" sz="2000" b="1"/>
              <a:t>Resource Access</a:t>
            </a:r>
            <a:r>
              <a:rPr lang="en-US"/>
              <a:t> – No streamlined way to access study materials, previous year question papers, and academic resources.</a:t>
            </a:r>
          </a:p>
          <a:p>
            <a:pPr>
              <a:buFont typeface=""/>
              <a:buChar char="•"/>
            </a:pPr>
            <a:r>
              <a:rPr lang="en-US" sz="2000" b="1"/>
              <a:t>Attendance &amp; Academic Tracking</a:t>
            </a:r>
            <a:r>
              <a:rPr lang="en-US"/>
              <a:t> – Students struggle to track their attendance, grades, and academic progress efficiently.</a:t>
            </a:r>
          </a:p>
          <a:p>
            <a:pPr>
              <a:buFont typeface=""/>
              <a:buChar char="•"/>
            </a:pPr>
            <a:r>
              <a:rPr lang="en-US" sz="2000" b="1"/>
              <a:t>Club &amp; Society Engagement</a:t>
            </a:r>
            <a:r>
              <a:rPr lang="en-US"/>
              <a:t> – Limited interaction between students and various college clubs due to the absence of a dedicated space for updates and collaborations.</a:t>
            </a:r>
          </a:p>
          <a:p>
            <a:pPr>
              <a:buFont typeface=""/>
              <a:buChar char="•"/>
            </a:pPr>
            <a:r>
              <a:rPr lang="en-US" sz="2000" b="1"/>
              <a:t>Placement &amp; Internship Updates</a:t>
            </a:r>
            <a:r>
              <a:rPr lang="en-US"/>
              <a:t> – Lack of a dedicated platform for placement-related notifications, company visits, and internship opportunities.</a:t>
            </a:r>
          </a:p>
          <a:p>
            <a:pPr>
              <a:buFont typeface=""/>
              <a:buChar char="•"/>
            </a:pPr>
            <a:r>
              <a:rPr lang="en-US" sz="2000" b="1"/>
              <a:t>Lost &amp; Found</a:t>
            </a:r>
            <a:r>
              <a:rPr lang="en-US"/>
              <a:t> – No structured system to report and retrieve lost items on campus.</a:t>
            </a:r>
          </a:p>
          <a:p>
            <a:pPr>
              <a:buFont typeface=""/>
              <a:buChar char="•"/>
            </a:pPr>
            <a:r>
              <a:rPr lang="en-US" sz="2000" b="1"/>
              <a:t>Peer-to-Peer</a:t>
            </a:r>
            <a:r>
              <a:rPr lang="en-US"/>
              <a:t> Interaction – Limited networking opportunities among students for discussions, group projects, and queries.</a:t>
            </a:r>
          </a:p>
          <a:p>
            <a:pPr>
              <a:buFont typeface=""/>
              <a:buChar char="•"/>
            </a:pPr>
            <a:r>
              <a:rPr lang="en-US" sz="2000" b="1"/>
              <a:t>Emergency Alerts</a:t>
            </a:r>
            <a:r>
              <a:rPr lang="en-US"/>
              <a:t> – No quick alert system for emergency notifications related to security, health, or campus closures.</a:t>
            </a:r>
          </a:p>
          <a:p>
            <a:pPr>
              <a:buFont typeface=""/>
              <a:buChar char="•"/>
            </a:pPr>
            <a:r>
              <a:rPr lang="en-US" sz="2000" b="1"/>
              <a:t>Feedback Mechanism</a:t>
            </a:r>
            <a:r>
              <a:rPr lang="en-US"/>
              <a:t> – Absence of a structured way to provide feedback on college facilities, faculty, and overall student experience.</a:t>
            </a:r>
          </a:p>
        </p:txBody>
      </p:sp>
    </p:spTree>
    <p:extLst>
      <p:ext uri="{BB962C8B-B14F-4D97-AF65-F5344CB8AC3E}">
        <p14:creationId xmlns:p14="http://schemas.microsoft.com/office/powerpoint/2010/main" val="118362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39E0-2798-8805-A308-A2A7B530E9E1}"/>
              </a:ext>
            </a:extLst>
          </p:cNvPr>
          <p:cNvSpPr>
            <a:spLocks noGrp="1"/>
          </p:cNvSpPr>
          <p:nvPr>
            <p:ph type="title"/>
          </p:nvPr>
        </p:nvSpPr>
        <p:spPr>
          <a:xfrm>
            <a:off x="173069" y="-2386"/>
            <a:ext cx="9056109" cy="659653"/>
          </a:xfrm>
        </p:spPr>
        <p:txBody>
          <a:bodyPr>
            <a:normAutofit/>
          </a:bodyPr>
          <a:lstStyle/>
          <a:p>
            <a:r>
              <a:rPr lang="en-US"/>
              <a:t>Objective</a:t>
            </a:r>
          </a:p>
        </p:txBody>
      </p:sp>
      <p:sp>
        <p:nvSpPr>
          <p:cNvPr id="3" name="TextBox 2">
            <a:extLst>
              <a:ext uri="{FF2B5EF4-FFF2-40B4-BE49-F238E27FC236}">
                <a16:creationId xmlns:a16="http://schemas.microsoft.com/office/drawing/2014/main" id="{C8526BC1-6407-57D0-FA63-92030E5720FB}"/>
              </a:ext>
            </a:extLst>
          </p:cNvPr>
          <p:cNvSpPr txBox="1"/>
          <p:nvPr/>
        </p:nvSpPr>
        <p:spPr>
          <a:xfrm>
            <a:off x="-5569" y="821216"/>
            <a:ext cx="11878234"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D0D0D"/>
                </a:solidFill>
                <a:ea typeface="+mn-lt"/>
                <a:cs typeface="+mn-lt"/>
              </a:rPr>
              <a:t>The primary objective of the </a:t>
            </a:r>
            <a:r>
              <a:rPr lang="en-US" sz="2000" b="1">
                <a:solidFill>
                  <a:srgbClr val="0D0D0D"/>
                </a:solidFill>
                <a:ea typeface="+mn-lt"/>
                <a:cs typeface="+mn-lt"/>
              </a:rPr>
              <a:t>Echo NIT App</a:t>
            </a:r>
            <a:r>
              <a:rPr lang="en-US" sz="2000">
                <a:solidFill>
                  <a:srgbClr val="0D0D0D"/>
                </a:solidFill>
                <a:ea typeface="+mn-lt"/>
                <a:cs typeface="+mn-lt"/>
              </a:rPr>
              <a:t> is to create a </a:t>
            </a:r>
            <a:r>
              <a:rPr lang="en-US" sz="2000" b="1">
                <a:solidFill>
                  <a:srgbClr val="0D0D0D"/>
                </a:solidFill>
                <a:ea typeface="+mn-lt"/>
                <a:cs typeface="+mn-lt"/>
              </a:rPr>
              <a:t>centralized digital platform</a:t>
            </a:r>
            <a:r>
              <a:rPr lang="en-US" sz="2000">
                <a:solidFill>
                  <a:srgbClr val="0D0D0D"/>
                </a:solidFill>
                <a:ea typeface="+mn-lt"/>
                <a:cs typeface="+mn-lt"/>
              </a:rPr>
              <a:t> that enhances </a:t>
            </a:r>
            <a:r>
              <a:rPr lang="en-US" sz="2000" b="1">
                <a:solidFill>
                  <a:srgbClr val="0D0D0D"/>
                </a:solidFill>
                <a:ea typeface="+mn-lt"/>
                <a:cs typeface="+mn-lt"/>
              </a:rPr>
              <a:t>communication, academic accessibility, student engagement, and campus connectivity</a:t>
            </a:r>
            <a:r>
              <a:rPr lang="en-US" sz="2000">
                <a:solidFill>
                  <a:srgbClr val="0D0D0D"/>
                </a:solidFill>
                <a:ea typeface="+mn-lt"/>
                <a:cs typeface="+mn-lt"/>
              </a:rPr>
              <a:t> within the institution. The app aims to bridge the gap between students, faculty, and administration by providing </a:t>
            </a:r>
            <a:r>
              <a:rPr lang="en-US" sz="2000" b="1">
                <a:solidFill>
                  <a:srgbClr val="0D0D0D"/>
                </a:solidFill>
                <a:ea typeface="+mn-lt"/>
                <a:cs typeface="+mn-lt"/>
              </a:rPr>
              <a:t>real-time updates, academic resources, event notifications, and essential campus services</a:t>
            </a:r>
            <a:r>
              <a:rPr lang="en-US" sz="2000">
                <a:solidFill>
                  <a:srgbClr val="0D0D0D"/>
                </a:solidFill>
                <a:ea typeface="+mn-lt"/>
                <a:cs typeface="+mn-lt"/>
              </a:rPr>
              <a:t> in a user-friendly and efficient manner.</a:t>
            </a:r>
            <a:endParaRPr lang="en-US"/>
          </a:p>
          <a:p>
            <a:r>
              <a:rPr lang="en-US" sz="2400" b="1">
                <a:latin typeface="Calibri"/>
                <a:ea typeface="+mn-lt"/>
                <a:cs typeface="+mn-lt"/>
              </a:rPr>
              <a:t>Enhance Accessibility:</a:t>
            </a:r>
            <a:endParaRPr lang="en-US" sz="2400" b="1">
              <a:latin typeface="Calibri"/>
              <a:ea typeface="Calibri"/>
              <a:cs typeface="Calibri"/>
            </a:endParaRPr>
          </a:p>
          <a:p>
            <a:pPr>
              <a:buFont typeface="Arial"/>
              <a:buChar char="•"/>
            </a:pPr>
            <a:r>
              <a:rPr lang="en-US" b="1">
                <a:ea typeface="+mn-lt"/>
                <a:cs typeface="+mn-lt"/>
              </a:rPr>
              <a:t>Centralized Information Access</a:t>
            </a:r>
            <a:r>
              <a:rPr lang="en-US">
                <a:ea typeface="+mn-lt"/>
                <a:cs typeface="+mn-lt"/>
              </a:rPr>
              <a:t> – One-stop platform for announcements, academics, and events.</a:t>
            </a:r>
            <a:endParaRPr lang="en-US">
              <a:latin typeface="Calibri"/>
              <a:ea typeface="Calibri"/>
              <a:cs typeface="Calibri"/>
            </a:endParaRPr>
          </a:p>
          <a:p>
            <a:pPr>
              <a:buFont typeface="Arial"/>
              <a:buChar char="•"/>
            </a:pPr>
            <a:r>
              <a:rPr lang="en-US" b="1">
                <a:ea typeface="+mn-lt"/>
                <a:cs typeface="+mn-lt"/>
              </a:rPr>
              <a:t>User-Friendly Interface</a:t>
            </a:r>
            <a:r>
              <a:rPr lang="en-US">
                <a:ea typeface="+mn-lt"/>
                <a:cs typeface="+mn-lt"/>
              </a:rPr>
              <a:t> – Intuitive and easy-to-navigate design.</a:t>
            </a:r>
            <a:endParaRPr lang="en-US"/>
          </a:p>
          <a:p>
            <a:pPr>
              <a:buFont typeface="Arial"/>
              <a:buChar char="•"/>
            </a:pPr>
            <a:r>
              <a:rPr lang="en-US" b="1">
                <a:ea typeface="+mn-lt"/>
                <a:cs typeface="+mn-lt"/>
              </a:rPr>
              <a:t>24/7 Academic Resources</a:t>
            </a:r>
            <a:r>
              <a:rPr lang="en-US">
                <a:ea typeface="+mn-lt"/>
                <a:cs typeface="+mn-lt"/>
              </a:rPr>
              <a:t> – Digital repository for notes, study materials, and past papers.</a:t>
            </a:r>
            <a:endParaRPr lang="en-US"/>
          </a:p>
          <a:p>
            <a:pPr>
              <a:buFont typeface="Arial"/>
              <a:buChar char="•"/>
            </a:pPr>
            <a:r>
              <a:rPr lang="en-US" b="1">
                <a:ea typeface="+mn-lt"/>
                <a:cs typeface="+mn-lt"/>
              </a:rPr>
              <a:t>One-Tap Support &amp; Feedback</a:t>
            </a:r>
            <a:r>
              <a:rPr lang="en-US">
                <a:ea typeface="+mn-lt"/>
                <a:cs typeface="+mn-lt"/>
              </a:rPr>
              <a:t> – Quick reporting of issues and feedback sharing.</a:t>
            </a:r>
            <a:endParaRPr lang="en-US"/>
          </a:p>
          <a:p>
            <a:r>
              <a:rPr lang="en-US" sz="2400" b="1">
                <a:latin typeface="Calibri"/>
                <a:ea typeface="+mn-lt"/>
                <a:cs typeface="+mn-lt"/>
              </a:rPr>
              <a:t>Provide Real-Time Information:</a:t>
            </a:r>
            <a:endParaRPr lang="en-US" sz="2400" b="1">
              <a:latin typeface="Calibri"/>
              <a:ea typeface="Calibri"/>
              <a:cs typeface="Calibri"/>
            </a:endParaRPr>
          </a:p>
          <a:p>
            <a:pPr>
              <a:buFont typeface="Arial"/>
              <a:buChar char="•"/>
            </a:pPr>
            <a:r>
              <a:rPr lang="en-US" b="1">
                <a:ea typeface="+mn-lt"/>
                <a:cs typeface="+mn-lt"/>
              </a:rPr>
              <a:t>Instant Notifications</a:t>
            </a:r>
            <a:r>
              <a:rPr lang="en-US">
                <a:ea typeface="+mn-lt"/>
                <a:cs typeface="+mn-lt"/>
              </a:rPr>
              <a:t> – Timely alerts for announcements, events, and updates.</a:t>
            </a:r>
            <a:endParaRPr lang="en-US" b="1">
              <a:latin typeface="Calibri"/>
              <a:ea typeface="+mn-lt"/>
              <a:cs typeface="+mn-lt"/>
            </a:endParaRPr>
          </a:p>
          <a:p>
            <a:pPr>
              <a:buFont typeface="Arial"/>
              <a:buChar char="•"/>
            </a:pPr>
            <a:r>
              <a:rPr lang="en-US" b="1">
                <a:ea typeface="+mn-lt"/>
                <a:cs typeface="+mn-lt"/>
              </a:rPr>
              <a:t>Live Placement &amp; Internship Updates</a:t>
            </a:r>
            <a:r>
              <a:rPr lang="en-US">
                <a:ea typeface="+mn-lt"/>
                <a:cs typeface="+mn-lt"/>
              </a:rPr>
              <a:t> – Real-time job opportunities and company visit details.</a:t>
            </a:r>
            <a:endParaRPr lang="en-US"/>
          </a:p>
          <a:p>
            <a:pPr>
              <a:buFont typeface="Arial"/>
              <a:buChar char="•"/>
            </a:pPr>
            <a:r>
              <a:rPr lang="en-US" b="1">
                <a:ea typeface="+mn-lt"/>
                <a:cs typeface="+mn-lt"/>
              </a:rPr>
              <a:t>Emergency Alerts</a:t>
            </a:r>
            <a:r>
              <a:rPr lang="en-US">
                <a:ea typeface="+mn-lt"/>
                <a:cs typeface="+mn-lt"/>
              </a:rPr>
              <a:t> – Immediate notifications for security, health, and urgent campus updates.</a:t>
            </a:r>
            <a:endParaRPr lang="en-US"/>
          </a:p>
          <a:p>
            <a:r>
              <a:rPr lang="en-US" sz="2400" b="1">
                <a:latin typeface="Calibri"/>
                <a:ea typeface="+mn-lt"/>
                <a:cs typeface="+mn-lt"/>
              </a:rPr>
              <a:t> Streamline Live News :</a:t>
            </a:r>
            <a:endParaRPr lang="en-US" sz="2400" b="1">
              <a:latin typeface="Calibri"/>
              <a:ea typeface="Calibri"/>
              <a:cs typeface="Calibri"/>
            </a:endParaRPr>
          </a:p>
        </p:txBody>
      </p:sp>
      <p:sp>
        <p:nvSpPr>
          <p:cNvPr id="4" name="TextBox 3">
            <a:extLst>
              <a:ext uri="{FF2B5EF4-FFF2-40B4-BE49-F238E27FC236}">
                <a16:creationId xmlns:a16="http://schemas.microsoft.com/office/drawing/2014/main" id="{6BDC13A4-4D1C-F1F7-1377-A0BBA575003C}"/>
              </a:ext>
            </a:extLst>
          </p:cNvPr>
          <p:cNvSpPr txBox="1"/>
          <p:nvPr/>
        </p:nvSpPr>
        <p:spPr>
          <a:xfrm>
            <a:off x="7258" y="5498496"/>
            <a:ext cx="118751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a:t>Push Notifications – Immediate alerts for urgent and high-priority news.</a:t>
            </a:r>
          </a:p>
          <a:p>
            <a:pPr>
              <a:buFont typeface=""/>
              <a:buChar char="•"/>
            </a:pPr>
            <a:r>
              <a:rPr lang="en-US" sz="2000"/>
              <a:t>Student &amp; Faculty Contributions – Option for verified users to share important news.</a:t>
            </a:r>
          </a:p>
          <a:p>
            <a:pPr>
              <a:buFont typeface=""/>
              <a:buChar char="•"/>
            </a:pPr>
            <a:r>
              <a:rPr lang="en-US" sz="2000"/>
              <a:t>Multi-Format Content – Support for text, images, and videos for better engagement.</a:t>
            </a:r>
          </a:p>
        </p:txBody>
      </p:sp>
    </p:spTree>
    <p:extLst>
      <p:ext uri="{BB962C8B-B14F-4D97-AF65-F5344CB8AC3E}">
        <p14:creationId xmlns:p14="http://schemas.microsoft.com/office/powerpoint/2010/main" val="109622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1" name="Straight Connector 1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Isosceles Triangle 1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2">
            <a:extLst>
              <a:ext uri="{FF2B5EF4-FFF2-40B4-BE49-F238E27FC236}">
                <a16:creationId xmlns:a16="http://schemas.microsoft.com/office/drawing/2014/main" id="{460A8472-954D-D346-8C2E-92420D5DFBCE}"/>
              </a:ext>
            </a:extLst>
          </p:cNvPr>
          <p:cNvPicPr>
            <a:picLocks noChangeAspect="1"/>
          </p:cNvPicPr>
          <p:nvPr/>
        </p:nvPicPr>
        <p:blipFill>
          <a:blip r:embed="rId2">
            <a:duotone>
              <a:prstClr val="black"/>
              <a:prstClr val="white"/>
            </a:duotone>
          </a:blip>
          <a:srcRect l="29940" t="9091" r="27446" b="-1"/>
          <a:stretch/>
        </p:blipFill>
        <p:spPr>
          <a:xfrm>
            <a:off x="5198669" y="-10733"/>
            <a:ext cx="6990155" cy="6868733"/>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6478880-4612-618B-ED11-28A925AB9197}"/>
              </a:ext>
            </a:extLst>
          </p:cNvPr>
          <p:cNvSpPr>
            <a:spLocks noGrp="1"/>
          </p:cNvSpPr>
          <p:nvPr>
            <p:ph type="title"/>
          </p:nvPr>
        </p:nvSpPr>
        <p:spPr>
          <a:xfrm>
            <a:off x="7509" y="10894"/>
            <a:ext cx="5784872" cy="7214259"/>
          </a:xfrm>
        </p:spPr>
        <p:txBody>
          <a:bodyPr vert="horz" lIns="91440" tIns="45720" rIns="91440" bIns="45720" rtlCol="0" anchor="b">
            <a:noAutofit/>
          </a:bodyPr>
          <a:lstStyle/>
          <a:p>
            <a:pPr marL="285750" indent="-285750" algn="r">
              <a:lnSpc>
                <a:spcPct val="90000"/>
              </a:lnSpc>
            </a:pPr>
            <a:r>
              <a:rPr lang="en-US" sz="2000" b="1">
                <a:solidFill>
                  <a:schemeClr val="tx1"/>
                </a:solidFill>
              </a:rPr>
              <a:t>Data Encryption –</a:t>
            </a:r>
            <a:r>
              <a:rPr lang="en-US" sz="2000">
                <a:solidFill>
                  <a:schemeClr val="tx1"/>
                </a:solidFill>
              </a:rPr>
              <a:t> Protects user data with end-to-end encryption.</a:t>
            </a:r>
          </a:p>
          <a:p>
            <a:pPr marL="285750" indent="-285750" algn="r">
              <a:lnSpc>
                <a:spcPct val="90000"/>
              </a:lnSpc>
            </a:pPr>
            <a:r>
              <a:rPr lang="en-US" sz="2000" b="1">
                <a:solidFill>
                  <a:schemeClr val="tx1"/>
                </a:solidFill>
              </a:rPr>
              <a:t>Secure Login &amp; Authentication</a:t>
            </a:r>
            <a:r>
              <a:rPr lang="en-US" sz="2000">
                <a:solidFill>
                  <a:schemeClr val="tx1"/>
                </a:solidFill>
              </a:rPr>
              <a:t> – Multi-factor authentication (MFA) for account protection.</a:t>
            </a:r>
          </a:p>
          <a:p>
            <a:pPr marL="285750" indent="-285750" algn="r">
              <a:lnSpc>
                <a:spcPct val="90000"/>
              </a:lnSpc>
            </a:pPr>
            <a:r>
              <a:rPr lang="en-US" sz="2000" b="1">
                <a:solidFill>
                  <a:schemeClr val="tx1"/>
                </a:solidFill>
              </a:rPr>
              <a:t>Role-Based Access Control </a:t>
            </a:r>
            <a:r>
              <a:rPr lang="en-US" sz="2000">
                <a:solidFill>
                  <a:schemeClr val="tx1"/>
                </a:solidFill>
              </a:rPr>
              <a:t>– Restricts data access based on user roles (student, faculty, admin).</a:t>
            </a:r>
          </a:p>
          <a:p>
            <a:pPr marL="285750" indent="-285750" algn="r">
              <a:lnSpc>
                <a:spcPct val="90000"/>
              </a:lnSpc>
            </a:pPr>
            <a:r>
              <a:rPr lang="en-US" sz="2000" b="1">
                <a:solidFill>
                  <a:schemeClr val="tx1"/>
                </a:solidFill>
              </a:rPr>
              <a:t>Privacy Controls</a:t>
            </a:r>
            <a:r>
              <a:rPr lang="en-US" sz="2000">
                <a:solidFill>
                  <a:schemeClr val="tx1"/>
                </a:solidFill>
              </a:rPr>
              <a:t> – Users can manage visibility settings for their personal information.</a:t>
            </a:r>
          </a:p>
          <a:p>
            <a:pPr marL="285750" indent="-285750" algn="r">
              <a:lnSpc>
                <a:spcPct val="90000"/>
              </a:lnSpc>
            </a:pPr>
            <a:r>
              <a:rPr lang="en-US" sz="2000" b="1">
                <a:solidFill>
                  <a:schemeClr val="tx1"/>
                </a:solidFill>
              </a:rPr>
              <a:t>Regular Security Audits</a:t>
            </a:r>
            <a:r>
              <a:rPr lang="en-US" sz="2000">
                <a:solidFill>
                  <a:schemeClr val="tx1"/>
                </a:solidFill>
              </a:rPr>
              <a:t> – Routine checks to identify and fix vulnerabilities.</a:t>
            </a:r>
          </a:p>
          <a:p>
            <a:pPr marL="285750" indent="-285750" algn="r">
              <a:lnSpc>
                <a:spcPct val="90000"/>
              </a:lnSpc>
            </a:pPr>
            <a:r>
              <a:rPr lang="en-US" sz="2000" b="1">
                <a:solidFill>
                  <a:schemeClr val="tx1"/>
                </a:solidFill>
              </a:rPr>
              <a:t>Data Anonymization</a:t>
            </a:r>
            <a:r>
              <a:rPr lang="en-US" sz="2000">
                <a:solidFill>
                  <a:schemeClr val="tx1"/>
                </a:solidFill>
              </a:rPr>
              <a:t> – Sensitive user data is anonymized where necessary.</a:t>
            </a:r>
          </a:p>
          <a:p>
            <a:pPr marL="285750" indent="-285750" algn="r">
              <a:lnSpc>
                <a:spcPct val="90000"/>
              </a:lnSpc>
            </a:pPr>
            <a:r>
              <a:rPr lang="en-US" sz="2000" b="1">
                <a:solidFill>
                  <a:schemeClr val="tx1"/>
                </a:solidFill>
              </a:rPr>
              <a:t>Secure Cloud Storage</a:t>
            </a:r>
            <a:r>
              <a:rPr lang="en-US" sz="2000">
                <a:solidFill>
                  <a:schemeClr val="tx1"/>
                </a:solidFill>
              </a:rPr>
              <a:t> – Protected storage for academic and personal data.</a:t>
            </a:r>
          </a:p>
          <a:p>
            <a:pPr marL="285750" indent="-285750" algn="r">
              <a:lnSpc>
                <a:spcPct val="90000"/>
              </a:lnSpc>
            </a:pPr>
            <a:r>
              <a:rPr lang="en-US" sz="2000" b="1">
                <a:solidFill>
                  <a:schemeClr val="tx1"/>
                </a:solidFill>
              </a:rPr>
              <a:t>No Third-Party Data Sharing</a:t>
            </a:r>
            <a:r>
              <a:rPr lang="en-US" sz="2000">
                <a:solidFill>
                  <a:schemeClr val="tx1"/>
                </a:solidFill>
              </a:rPr>
              <a:t> – User information is not shared without consent.</a:t>
            </a:r>
          </a:p>
          <a:p>
            <a:pPr marL="285750" indent="-285750" algn="r">
              <a:lnSpc>
                <a:spcPct val="90000"/>
              </a:lnSpc>
            </a:pPr>
            <a:r>
              <a:rPr lang="en-US" sz="2000" b="1">
                <a:solidFill>
                  <a:schemeClr val="tx1"/>
                </a:solidFill>
              </a:rPr>
              <a:t>Session Timeout &amp; Auto Logout</a:t>
            </a:r>
            <a:r>
              <a:rPr lang="en-US" sz="2000">
                <a:solidFill>
                  <a:schemeClr val="tx1"/>
                </a:solidFill>
              </a:rPr>
              <a:t> – Prevents unauthorized access after inactivity.</a:t>
            </a:r>
          </a:p>
          <a:p>
            <a:pPr marL="285750" indent="-285750" algn="r">
              <a:lnSpc>
                <a:spcPct val="90000"/>
              </a:lnSpc>
            </a:pPr>
            <a:r>
              <a:rPr lang="en-US" sz="2000" b="1">
                <a:solidFill>
                  <a:schemeClr val="tx1"/>
                </a:solidFill>
              </a:rPr>
              <a:t>Report &amp; Block Features</a:t>
            </a:r>
            <a:r>
              <a:rPr lang="en-US" sz="2000">
                <a:solidFill>
                  <a:schemeClr val="tx1"/>
                </a:solidFill>
              </a:rPr>
              <a:t> – Users can report suspicious activity or block unwanted interactions.</a:t>
            </a:r>
          </a:p>
          <a:p>
            <a:pPr marL="285750" indent="-285750" algn="r">
              <a:lnSpc>
                <a:spcPct val="90000"/>
              </a:lnSpc>
            </a:pPr>
            <a:endParaRPr lang="en-US" sz="1800" b="1">
              <a:solidFill>
                <a:schemeClr val="tx1"/>
              </a:solidFill>
            </a:endParaRPr>
          </a:p>
          <a:p>
            <a:pPr algn="r">
              <a:lnSpc>
                <a:spcPct val="90000"/>
              </a:lnSpc>
            </a:pPr>
            <a:endParaRPr lang="en-US" sz="1800"/>
          </a:p>
          <a:p>
            <a:pPr algn="r">
              <a:lnSpc>
                <a:spcPct val="90000"/>
              </a:lnSpc>
            </a:pPr>
            <a:endParaRPr lang="en-US" sz="1200"/>
          </a:p>
        </p:txBody>
      </p:sp>
      <p:cxnSp>
        <p:nvCxnSpPr>
          <p:cNvPr id="122" name="Straight Connector 1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0366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CBF973-921D-D263-54D3-784415FFA33F}"/>
              </a:ext>
            </a:extLst>
          </p:cNvPr>
          <p:cNvSpPr>
            <a:spLocks noGrp="1"/>
          </p:cNvSpPr>
          <p:nvPr>
            <p:ph type="title"/>
          </p:nvPr>
        </p:nvSpPr>
        <p:spPr>
          <a:xfrm>
            <a:off x="-3487" y="1387313"/>
            <a:ext cx="5410486" cy="3422445"/>
          </a:xfrm>
        </p:spPr>
        <p:txBody>
          <a:bodyPr vert="horz" lIns="91440" tIns="45720" rIns="91440" bIns="45720" rtlCol="0" anchor="b">
            <a:noAutofit/>
          </a:bodyPr>
          <a:lstStyle/>
          <a:p>
            <a:pPr algn="r">
              <a:lnSpc>
                <a:spcPct val="90000"/>
              </a:lnSpc>
            </a:pPr>
            <a:r>
              <a:rPr lang="en-US" sz="2000" b="1">
                <a:solidFill>
                  <a:schemeClr val="tx1"/>
                </a:solidFill>
                <a:latin typeface="Calibri"/>
                <a:ea typeface="Calibri"/>
                <a:cs typeface="Calibri"/>
              </a:rPr>
              <a:t>                                                </a:t>
            </a:r>
            <a:r>
              <a:rPr lang="en-US" sz="2000">
                <a:solidFill>
                  <a:schemeClr val="tx1"/>
                </a:solidFill>
                <a:latin typeface="Calibri"/>
                <a:ea typeface="Calibri"/>
                <a:cs typeface="Calibri"/>
              </a:rPr>
              <a:t> </a:t>
            </a:r>
            <a:br>
              <a:rPr lang="en-US" sz="2000">
                <a:latin typeface="Calibri"/>
                <a:ea typeface="Calibri"/>
                <a:cs typeface="Calibri"/>
              </a:rPr>
            </a:br>
            <a:endParaRPr lang="en-US" sz="2000">
              <a:solidFill>
                <a:schemeClr val="tx1"/>
              </a:solidFill>
              <a:latin typeface="Calibri"/>
              <a:ea typeface="Calibri"/>
              <a:cs typeface="Calibri"/>
            </a:endParaRPr>
          </a:p>
        </p:txBody>
      </p:sp>
      <p:cxnSp>
        <p:nvCxnSpPr>
          <p:cNvPr id="41" name="Straight Connector 4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A3699C70-B2B9-6CA6-7074-8D3E4059DC64}"/>
              </a:ext>
            </a:extLst>
          </p:cNvPr>
          <p:cNvSpPr txBox="1"/>
          <p:nvPr/>
        </p:nvSpPr>
        <p:spPr>
          <a:xfrm>
            <a:off x="692016" y="-5392"/>
            <a:ext cx="40173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1"/>
                </a:solidFill>
                <a:latin typeface="Franklin Gothic"/>
              </a:rPr>
              <a:t>Impact on surroundings</a:t>
            </a:r>
          </a:p>
        </p:txBody>
      </p:sp>
      <p:pic>
        <p:nvPicPr>
          <p:cNvPr id="3" name="Picture 2" descr="A person standing in front of a green background&#10;&#10;AI-generated content may be incorrect.">
            <a:extLst>
              <a:ext uri="{FF2B5EF4-FFF2-40B4-BE49-F238E27FC236}">
                <a16:creationId xmlns:a16="http://schemas.microsoft.com/office/drawing/2014/main" id="{79C6EF89-71D6-117C-7955-5EA4CE4F4BDB}"/>
              </a:ext>
            </a:extLst>
          </p:cNvPr>
          <p:cNvPicPr>
            <a:picLocks noChangeAspect="1"/>
          </p:cNvPicPr>
          <p:nvPr/>
        </p:nvPicPr>
        <p:blipFill>
          <a:blip r:embed="rId2"/>
          <a:stretch>
            <a:fillRect/>
          </a:stretch>
        </p:blipFill>
        <p:spPr>
          <a:xfrm>
            <a:off x="6403312" y="2068696"/>
            <a:ext cx="5798950" cy="2731577"/>
          </a:xfrm>
          <a:prstGeom prst="rect">
            <a:avLst/>
          </a:prstGeom>
        </p:spPr>
      </p:pic>
      <p:graphicFrame>
        <p:nvGraphicFramePr>
          <p:cNvPr id="51" name="TextBox 3">
            <a:extLst>
              <a:ext uri="{FF2B5EF4-FFF2-40B4-BE49-F238E27FC236}">
                <a16:creationId xmlns:a16="http://schemas.microsoft.com/office/drawing/2014/main" id="{65E08FC3-8414-FEA3-D269-6EBD042194A0}"/>
              </a:ext>
            </a:extLst>
          </p:cNvPr>
          <p:cNvGraphicFramePr/>
          <p:nvPr>
            <p:extLst>
              <p:ext uri="{D42A27DB-BD31-4B8C-83A1-F6EECF244321}">
                <p14:modId xmlns:p14="http://schemas.microsoft.com/office/powerpoint/2010/main" val="4195469381"/>
              </p:ext>
            </p:extLst>
          </p:nvPr>
        </p:nvGraphicFramePr>
        <p:xfrm>
          <a:off x="-651513" y="510616"/>
          <a:ext cx="7401464" cy="594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27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C8E6-51A6-68BC-47FC-BA992374CEA4}"/>
              </a:ext>
            </a:extLst>
          </p:cNvPr>
          <p:cNvSpPr>
            <a:spLocks noGrp="1"/>
          </p:cNvSpPr>
          <p:nvPr>
            <p:ph type="title"/>
          </p:nvPr>
        </p:nvSpPr>
        <p:spPr>
          <a:xfrm>
            <a:off x="419599" y="430306"/>
            <a:ext cx="10490461" cy="813686"/>
          </a:xfrm>
        </p:spPr>
        <p:txBody>
          <a:bodyPr/>
          <a:lstStyle/>
          <a:p>
            <a:r>
              <a:rPr lang="en-US">
                <a:solidFill>
                  <a:schemeClr val="tx1"/>
                </a:solidFill>
              </a:rPr>
              <a:t>                Diagrams And Models Used</a:t>
            </a:r>
          </a:p>
        </p:txBody>
      </p:sp>
      <p:sp>
        <p:nvSpPr>
          <p:cNvPr id="3" name="TextBox 2">
            <a:extLst>
              <a:ext uri="{FF2B5EF4-FFF2-40B4-BE49-F238E27FC236}">
                <a16:creationId xmlns:a16="http://schemas.microsoft.com/office/drawing/2014/main" id="{03616730-D79E-0174-3662-6377B2EDD10E}"/>
              </a:ext>
            </a:extLst>
          </p:cNvPr>
          <p:cNvSpPr txBox="1"/>
          <p:nvPr/>
        </p:nvSpPr>
        <p:spPr>
          <a:xfrm>
            <a:off x="619932" y="2131016"/>
            <a:ext cx="25634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ER Diagram</a:t>
            </a:r>
          </a:p>
          <a:p>
            <a:pPr marL="342900" indent="-342900">
              <a:buAutoNum type="arabicPeriod"/>
            </a:pPr>
            <a:r>
              <a:rPr lang="en-US"/>
              <a:t>DFD</a:t>
            </a:r>
          </a:p>
          <a:p>
            <a:pPr marL="342900" indent="-342900">
              <a:buAutoNum type="arabicPeriod"/>
            </a:pPr>
            <a:r>
              <a:rPr lang="en-US"/>
              <a:t>Sequence Diagram</a:t>
            </a:r>
          </a:p>
          <a:p>
            <a:pPr marL="342900" indent="-342900">
              <a:buAutoNum type="arabicPeriod"/>
            </a:pPr>
            <a:r>
              <a:rPr lang="en-US"/>
              <a:t>Class Diagram</a:t>
            </a:r>
          </a:p>
          <a:p>
            <a:pPr marL="342900" indent="-342900">
              <a:buAutoNum type="arabicPeriod"/>
            </a:pPr>
            <a:r>
              <a:rPr lang="en-US"/>
              <a:t>Use Case Diagram</a:t>
            </a:r>
          </a:p>
          <a:p>
            <a:pPr marL="342900" indent="-342900">
              <a:buAutoNum type="arabicPeriod"/>
            </a:pPr>
            <a:endParaRPr lang="en-US"/>
          </a:p>
        </p:txBody>
      </p:sp>
      <p:sp>
        <p:nvSpPr>
          <p:cNvPr id="4" name="TextBox 3">
            <a:extLst>
              <a:ext uri="{FF2B5EF4-FFF2-40B4-BE49-F238E27FC236}">
                <a16:creationId xmlns:a16="http://schemas.microsoft.com/office/drawing/2014/main" id="{4E052203-7FEC-1E62-55B6-ED681FC9CCA1}"/>
              </a:ext>
            </a:extLst>
          </p:cNvPr>
          <p:cNvSpPr txBox="1"/>
          <p:nvPr/>
        </p:nvSpPr>
        <p:spPr>
          <a:xfrm>
            <a:off x="5670177" y="2129117"/>
            <a:ext cx="43534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Waterfall Model</a:t>
            </a:r>
          </a:p>
          <a:p>
            <a:pPr marL="342900" indent="-342900">
              <a:buAutoNum type="arabicPeriod"/>
            </a:pPr>
            <a:r>
              <a:rPr lang="en-US"/>
              <a:t>Rapid action Development Model</a:t>
            </a:r>
          </a:p>
          <a:p>
            <a:pPr marL="342900" indent="-342900">
              <a:buAutoNum type="arabicPeriod"/>
            </a:pPr>
            <a:r>
              <a:rPr lang="en-US"/>
              <a:t>Spiral Model</a:t>
            </a:r>
          </a:p>
          <a:p>
            <a:pPr marL="342900" indent="-342900">
              <a:buAutoNum type="arabicPeriod"/>
            </a:pPr>
            <a:r>
              <a:rPr lang="en-US"/>
              <a:t>Iterative Waterfall Model</a:t>
            </a:r>
          </a:p>
          <a:p>
            <a:pPr marL="342900" indent="-342900">
              <a:buAutoNum type="arabicPeriod"/>
            </a:pPr>
            <a:r>
              <a:rPr lang="en-US"/>
              <a:t>Spiral Model</a:t>
            </a:r>
          </a:p>
          <a:p>
            <a:pPr marL="342900" indent="-342900">
              <a:buAutoNum type="arabicPeriod"/>
            </a:pPr>
            <a:endParaRPr lang="en-US"/>
          </a:p>
        </p:txBody>
      </p:sp>
    </p:spTree>
    <p:extLst>
      <p:ext uri="{BB962C8B-B14F-4D97-AF65-F5344CB8AC3E}">
        <p14:creationId xmlns:p14="http://schemas.microsoft.com/office/powerpoint/2010/main" val="16792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A272-9416-E3D4-365B-AAD4431F6786}"/>
              </a:ext>
            </a:extLst>
          </p:cNvPr>
          <p:cNvSpPr>
            <a:spLocks noGrp="1"/>
          </p:cNvSpPr>
          <p:nvPr>
            <p:ph type="title"/>
          </p:nvPr>
        </p:nvSpPr>
        <p:spPr>
          <a:xfrm>
            <a:off x="271981" y="505904"/>
            <a:ext cx="9079408" cy="5498970"/>
          </a:xfrm>
        </p:spPr>
        <p:txBody>
          <a:bodyPr/>
          <a:lstStyle/>
          <a:p>
            <a:r>
              <a:rPr lang="en-IN">
                <a:solidFill>
                  <a:schemeClr val="tx2"/>
                </a:solidFill>
              </a:rPr>
              <a:t>ER Diagram :</a:t>
            </a:r>
          </a:p>
        </p:txBody>
      </p:sp>
      <p:pic>
        <p:nvPicPr>
          <p:cNvPr id="5" name="Picture 4" descr="A diagram of a student&#10;&#10;AI-generated content may be incorrect.">
            <a:extLst>
              <a:ext uri="{FF2B5EF4-FFF2-40B4-BE49-F238E27FC236}">
                <a16:creationId xmlns:a16="http://schemas.microsoft.com/office/drawing/2014/main" id="{61D0FAE9-0C21-D3AF-B9B7-1A81FCC9D0AC}"/>
              </a:ext>
            </a:extLst>
          </p:cNvPr>
          <p:cNvPicPr>
            <a:picLocks noChangeAspect="1"/>
          </p:cNvPicPr>
          <p:nvPr/>
        </p:nvPicPr>
        <p:blipFill>
          <a:blip r:embed="rId2"/>
          <a:stretch>
            <a:fillRect/>
          </a:stretch>
        </p:blipFill>
        <p:spPr>
          <a:xfrm>
            <a:off x="401290" y="1420396"/>
            <a:ext cx="9289142" cy="4554275"/>
          </a:xfrm>
          <a:prstGeom prst="rect">
            <a:avLst/>
          </a:prstGeom>
        </p:spPr>
      </p:pic>
    </p:spTree>
    <p:extLst>
      <p:ext uri="{BB962C8B-B14F-4D97-AF65-F5344CB8AC3E}">
        <p14:creationId xmlns:p14="http://schemas.microsoft.com/office/powerpoint/2010/main" val="2570585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Facet</vt:lpstr>
      <vt:lpstr>CSBB 352  : Theory Of App Development (Presentation)   </vt:lpstr>
      <vt:lpstr>Content</vt:lpstr>
      <vt:lpstr>                            Introduction</vt:lpstr>
      <vt:lpstr>Problem Statement</vt:lpstr>
      <vt:lpstr>Objective</vt:lpstr>
      <vt:lpstr>Data Encryption – Protects user data with end-to-end encryption. Secure Login &amp; Authentication – Multi-factor authentication (MFA) for account protection. Role-Based Access Control – Restricts data access based on user roles (student, faculty, admin). Privacy Controls – Users can manage visibility settings for their personal information. Regular Security Audits – Routine checks to identify and fix vulnerabilities. Data Anonymization – Sensitive user data is anonymized where necessary. Secure Cloud Storage – Protected storage for academic and personal data. No Third-Party Data Sharing – User information is not shared without consent. Session Timeout &amp; Auto Logout – Prevents unauthorized access after inactivity. Report &amp; Block Features – Users can report suspicious activity or block unwanted interactions.   </vt:lpstr>
      <vt:lpstr>                                                  </vt:lpstr>
      <vt:lpstr>                Diagrams And Models Used</vt:lpstr>
      <vt:lpstr>ER Diagram :</vt:lpstr>
      <vt:lpstr>DFD’s for EchoNIT :   </vt:lpstr>
      <vt:lpstr>   </vt:lpstr>
      <vt:lpstr>Sequence Diagram:  </vt:lpstr>
      <vt:lpstr>Use Case Diagram :   </vt:lpstr>
      <vt:lpstr>1️⃣ Design &amp; Implementation – Ensures secure, scalable, and efficient architecture. 2️⃣ Real-Time Communication – Enables fast, reliable messaging with low latency. 3️⃣ User-Centered Design – Enhances UI/UX for a seamless user experience. 4️⃣ End-to-End Encryption – Ensures privacy and data security in messaging. 5️⃣ Cross-Platform Optimization – Improves performance across Android, iOS, and Web. 6️⃣ Cloud-Based Solutions – Enhances scalability, storage, and reliability. </vt:lpstr>
      <vt:lpstr>TESTING PHASE</vt:lpstr>
      <vt:lpstr>1️⃣ Requirement Analysis &amp; Test Planning Understand project requirements and define a test strategy. Identify tools, resources, and timelines for testing. 2️⃣ Unit Testing (Developer-Level) Test individual components (functions, modules) for correctness. Done using frameworks like JUnit, Mocha, Jest, etc. 3️⃣ Integration Testing Verify interactions between different modules (e.g., chat, notifications, encryption). Ensure smooth data flow between components. 4️⃣ Functional Testing Validate all features like messaging, notifications, security, and user management. Ensures the app works as intended. 5️⃣ Performance Testing Test speed, scalability, and reliability under different loads. Identify bottlenecks using tools like JMeter or LoadRunner. </vt:lpstr>
      <vt:lpstr>6️⃣ Security Testing Ensure end-to-end encryption works properly. Check for vulnerabilities like SQL Injection, Cross-Site Scripting (XSS). Use tools like OWASP ZAP, Burp Suite. 7️⃣ Usability Testing Test UI/UX design for user-friendliness. Collect user feedback and make improvements. 8️⃣ Compatibility Testing Ensure the app works on Android, iOS, Web, and different browsers. Test across different devices and screen sizes. 9️⃣ Regression Testing Ensure that new updates don’t break existing features. Done after bug fixes and updates. 🔟 User Acceptance Testing (UAT) Conduct real-world testing with students, faculty, and admins. Ensure the app meets user expectations. Final Deployment &amp; Monitoring Deploy EchoNIT and monitor for real-time issues. Gather feedback for future updates and improvements. </vt:lpstr>
      <vt:lpstr>Conclusion on Testing Phases of EchoNIT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Bus Ticket Booking System</dc:title>
  <dc:creator>Harshit sharma</dc:creator>
  <cp:revision>170</cp:revision>
  <dcterms:created xsi:type="dcterms:W3CDTF">2024-05-18T06:52:44Z</dcterms:created>
  <dcterms:modified xsi:type="dcterms:W3CDTF">2025-02-09T11:21:02Z</dcterms:modified>
</cp:coreProperties>
</file>